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99"/>
  </p:notesMasterIdLst>
  <p:sldIdLst>
    <p:sldId id="256" r:id="rId2"/>
    <p:sldId id="257" r:id="rId3"/>
    <p:sldId id="258" r:id="rId4"/>
    <p:sldId id="259" r:id="rId5"/>
    <p:sldId id="260" r:id="rId6"/>
    <p:sldId id="261" r:id="rId7"/>
    <p:sldId id="262" r:id="rId8"/>
    <p:sldId id="265" r:id="rId9"/>
    <p:sldId id="264"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86" r:id="rId23"/>
    <p:sldId id="277" r:id="rId24"/>
    <p:sldId id="278" r:id="rId25"/>
    <p:sldId id="279"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327"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lo" initials="N" lastIdx="1" clrIdx="0">
    <p:extLst>
      <p:ext uri="{19B8F6BF-5375-455C-9EA6-DF929625EA0E}">
        <p15:presenceInfo xmlns:p15="http://schemas.microsoft.com/office/powerpoint/2012/main" userId="899a4daab9495a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86441" autoAdjust="0"/>
  </p:normalViewPr>
  <p:slideViewPr>
    <p:cSldViewPr snapToGrid="0">
      <p:cViewPr varScale="1">
        <p:scale>
          <a:sx n="89" d="100"/>
          <a:sy n="89" d="100"/>
        </p:scale>
        <p:origin x="64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B45B8-3D0A-4C50-A049-5BAF787EE0A6}"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B11FE-2185-4CFC-A7A9-6EE7251745BB}" type="slidenum">
              <a:rPr lang="en-US" smtClean="0"/>
              <a:t>‹#›</a:t>
            </a:fld>
            <a:endParaRPr lang="en-US"/>
          </a:p>
        </p:txBody>
      </p:sp>
    </p:spTree>
    <p:extLst>
      <p:ext uri="{BB962C8B-B14F-4D97-AF65-F5344CB8AC3E}">
        <p14:creationId xmlns:p14="http://schemas.microsoft.com/office/powerpoint/2010/main" val="396952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FA083E0-9D40-4690-B6D2-7896F7F0EF85}" type="datetimeFigureOut">
              <a:rPr lang="en-US" smtClean="0"/>
              <a:t>12/20/2022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89166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083E0-9D40-4690-B6D2-7896F7F0EF85}"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133223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FA083E0-9D40-4690-B6D2-7896F7F0EF85}" type="datetimeFigureOut">
              <a:rPr lang="en-US" smtClean="0"/>
              <a:t>12/20/2022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227111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083E0-9D40-4690-B6D2-7896F7F0EF85}"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101931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FA083E0-9D40-4690-B6D2-7896F7F0EF85}" type="datetimeFigureOut">
              <a:rPr lang="en-US" smtClean="0"/>
              <a:t>12/20/2022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141377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FA083E0-9D40-4690-B6D2-7896F7F0EF85}" type="datetimeFigureOut">
              <a:rPr lang="en-US" smtClean="0"/>
              <a:t>12/20/2022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319841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FA083E0-9D40-4690-B6D2-7896F7F0EF85}" type="datetimeFigureOut">
              <a:rPr lang="en-US" smtClean="0"/>
              <a:t>12/20/2022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297630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A083E0-9D40-4690-B6D2-7896F7F0EF85}"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249759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FA083E0-9D40-4690-B6D2-7896F7F0EF85}" type="datetimeFigureOut">
              <a:rPr lang="en-US" smtClean="0"/>
              <a:t>12/20/2022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200675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A083E0-9D40-4690-B6D2-7896F7F0EF85}"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231014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FA083E0-9D40-4690-B6D2-7896F7F0EF85}" type="datetimeFigureOut">
              <a:rPr lang="en-US" smtClean="0"/>
              <a:t>12/20/2022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E07D2599-135C-49E8-96B7-AB57B94FA2EB}" type="slidenum">
              <a:rPr lang="en-US" smtClean="0"/>
              <a:t>‹#›</a:t>
            </a:fld>
            <a:endParaRPr lang="en-US"/>
          </a:p>
        </p:txBody>
      </p:sp>
    </p:spTree>
    <p:extLst>
      <p:ext uri="{BB962C8B-B14F-4D97-AF65-F5344CB8AC3E}">
        <p14:creationId xmlns:p14="http://schemas.microsoft.com/office/powerpoint/2010/main" val="184095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FA083E0-9D40-4690-B6D2-7896F7F0EF85}" type="datetimeFigureOut">
              <a:rPr lang="en-US" smtClean="0"/>
              <a:t>12/20/2022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07D2599-135C-49E8-96B7-AB57B94FA2EB}" type="slidenum">
              <a:rPr lang="en-US" smtClean="0"/>
              <a:t>‹#›</a:t>
            </a:fld>
            <a:endParaRPr lang="en-US"/>
          </a:p>
        </p:txBody>
      </p:sp>
    </p:spTree>
    <p:extLst>
      <p:ext uri="{BB962C8B-B14F-4D97-AF65-F5344CB8AC3E}">
        <p14:creationId xmlns:p14="http://schemas.microsoft.com/office/powerpoint/2010/main" val="14007987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a.wikipedia.org/wiki/%D9%86%D9%85%D8%A7%D8%AF" TargetMode="External"/><Relationship Id="rId2" Type="http://schemas.openxmlformats.org/officeDocument/2006/relationships/hyperlink" Target="https://fa.wikipedia.org/wiki/%D8%B4%D8%A8_%DB%8C%D9%84%D8%AF%D8%A7#cite_note-10" TargetMode="External"/><Relationship Id="rId1" Type="http://schemas.openxmlformats.org/officeDocument/2006/relationships/slideLayout" Target="../slideLayouts/slideLayout7.xml"/><Relationship Id="rId6" Type="http://schemas.openxmlformats.org/officeDocument/2006/relationships/hyperlink" Target="https://fa.wikipedia.org/wiki/%D9%87%D9%86%D8%AF_%D9%88_%D8%A7%D8%B1%D9%88%D9%BE%D8%A7%DB%8C%DB%8C" TargetMode="External"/><Relationship Id="rId5" Type="http://schemas.openxmlformats.org/officeDocument/2006/relationships/hyperlink" Target="https://fa.wikipedia.org/w/index.php?title=%D9%87%D9%86%D8%AF_%D9%88_%D8%A7%DB%8C%D8%B1%D8%A7%D9%86%DB%8C&amp;action=edit&amp;redlink=1" TargetMode="External"/><Relationship Id="rId4" Type="http://schemas.openxmlformats.org/officeDocument/2006/relationships/hyperlink" Target="https://fa.wikipedia.org/wiki/%D8%A2%D8%B1%DB%8C%D8%A7%DB%8C%DB%8C"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61.png"/><Relationship Id="rId21" Type="http://schemas.openxmlformats.org/officeDocument/2006/relationships/image" Target="../media/image11.png"/><Relationship Id="rId42" Type="http://schemas.openxmlformats.org/officeDocument/2006/relationships/image" Target="../media/image23.png"/><Relationship Id="rId63" Type="http://schemas.openxmlformats.org/officeDocument/2006/relationships/slide" Target="slide18.xml"/><Relationship Id="rId84" Type="http://schemas.openxmlformats.org/officeDocument/2006/relationships/slide" Target="slide28.xml"/><Relationship Id="rId138" Type="http://schemas.openxmlformats.org/officeDocument/2006/relationships/image" Target="../media/image72.png"/><Relationship Id="rId159" Type="http://schemas.openxmlformats.org/officeDocument/2006/relationships/image" Target="../media/image83.png"/><Relationship Id="rId170" Type="http://schemas.openxmlformats.org/officeDocument/2006/relationships/slide" Target="slide73.xml"/><Relationship Id="rId107" Type="http://schemas.openxmlformats.org/officeDocument/2006/relationships/image" Target="../media/image56.png"/><Relationship Id="rId11" Type="http://schemas.openxmlformats.org/officeDocument/2006/relationships/image" Target="../media/image6.png"/><Relationship Id="rId32" Type="http://schemas.openxmlformats.org/officeDocument/2006/relationships/slide" Target="slide82.xml"/><Relationship Id="rId53" Type="http://schemas.openxmlformats.org/officeDocument/2006/relationships/slide" Target="slide12.xml"/><Relationship Id="rId74" Type="http://schemas.openxmlformats.org/officeDocument/2006/relationships/image" Target="../media/image39.png"/><Relationship Id="rId128" Type="http://schemas.openxmlformats.org/officeDocument/2006/relationships/image" Target="../media/image67.png"/><Relationship Id="rId149" Type="http://schemas.openxmlformats.org/officeDocument/2006/relationships/slide" Target="slide61.xml"/><Relationship Id="rId5" Type="http://schemas.openxmlformats.org/officeDocument/2006/relationships/image" Target="../media/image3.png"/><Relationship Id="rId95" Type="http://schemas.openxmlformats.org/officeDocument/2006/relationships/image" Target="../media/image50.png"/><Relationship Id="rId160" Type="http://schemas.openxmlformats.org/officeDocument/2006/relationships/slide" Target="slide67.xml"/><Relationship Id="rId181" Type="http://schemas.openxmlformats.org/officeDocument/2006/relationships/image" Target="../media/image94.png"/><Relationship Id="rId22" Type="http://schemas.openxmlformats.org/officeDocument/2006/relationships/slide" Target="slide86.xml"/><Relationship Id="rId43" Type="http://schemas.openxmlformats.org/officeDocument/2006/relationships/slide" Target="slide7.xml"/><Relationship Id="rId64" Type="http://schemas.openxmlformats.org/officeDocument/2006/relationships/image" Target="../media/image34.png"/><Relationship Id="rId118" Type="http://schemas.openxmlformats.org/officeDocument/2006/relationships/slide" Target="slide47.xml"/><Relationship Id="rId139" Type="http://schemas.openxmlformats.org/officeDocument/2006/relationships/slide" Target="slide56.xml"/><Relationship Id="rId85" Type="http://schemas.openxmlformats.org/officeDocument/2006/relationships/image" Target="../media/image45.png"/><Relationship Id="rId150" Type="http://schemas.openxmlformats.org/officeDocument/2006/relationships/image" Target="../media/image78.png"/><Relationship Id="rId171" Type="http://schemas.openxmlformats.org/officeDocument/2006/relationships/image" Target="../media/image89.png"/><Relationship Id="rId12" Type="http://schemas.openxmlformats.org/officeDocument/2006/relationships/slide" Target="slide91.xml"/><Relationship Id="rId33" Type="http://schemas.openxmlformats.org/officeDocument/2006/relationships/image" Target="../media/image18.png"/><Relationship Id="rId108" Type="http://schemas.openxmlformats.org/officeDocument/2006/relationships/slide" Target="slide43.xml"/><Relationship Id="rId129" Type="http://schemas.openxmlformats.org/officeDocument/2006/relationships/slide" Target="slide52.xml"/><Relationship Id="rId54" Type="http://schemas.openxmlformats.org/officeDocument/2006/relationships/image" Target="../media/image29.png"/><Relationship Id="rId75" Type="http://schemas.openxmlformats.org/officeDocument/2006/relationships/image" Target="../media/image40.png"/><Relationship Id="rId96" Type="http://schemas.openxmlformats.org/officeDocument/2006/relationships/slide" Target="slide35.xml"/><Relationship Id="rId140" Type="http://schemas.openxmlformats.org/officeDocument/2006/relationships/image" Target="../media/image73.png"/><Relationship Id="rId161" Type="http://schemas.openxmlformats.org/officeDocument/2006/relationships/image" Target="../media/image84.png"/><Relationship Id="rId182" Type="http://schemas.openxmlformats.org/officeDocument/2006/relationships/slide" Target="slide78.xml"/><Relationship Id="rId6" Type="http://schemas.openxmlformats.org/officeDocument/2006/relationships/slide" Target="slide94.xml"/><Relationship Id="rId23" Type="http://schemas.openxmlformats.org/officeDocument/2006/relationships/image" Target="../media/image12.png"/><Relationship Id="rId119" Type="http://schemas.openxmlformats.org/officeDocument/2006/relationships/image" Target="../media/image62.png"/><Relationship Id="rId44" Type="http://schemas.openxmlformats.org/officeDocument/2006/relationships/image" Target="../media/image24.png"/><Relationship Id="rId65" Type="http://schemas.openxmlformats.org/officeDocument/2006/relationships/slide" Target="slide19.xml"/><Relationship Id="rId86" Type="http://schemas.openxmlformats.org/officeDocument/2006/relationships/slide" Target="slide29.xml"/><Relationship Id="rId130" Type="http://schemas.openxmlformats.org/officeDocument/2006/relationships/image" Target="../media/image68.png"/><Relationship Id="rId151" Type="http://schemas.openxmlformats.org/officeDocument/2006/relationships/slide" Target="slide62.xml"/><Relationship Id="rId172" Type="http://schemas.openxmlformats.org/officeDocument/2006/relationships/slide" Target="slide74.xml"/><Relationship Id="rId13" Type="http://schemas.openxmlformats.org/officeDocument/2006/relationships/image" Target="../media/image7.png"/><Relationship Id="rId18" Type="http://schemas.openxmlformats.org/officeDocument/2006/relationships/slide" Target="slide88.xml"/><Relationship Id="rId39" Type="http://schemas.openxmlformats.org/officeDocument/2006/relationships/image" Target="../media/image21.png"/><Relationship Id="rId109" Type="http://schemas.openxmlformats.org/officeDocument/2006/relationships/image" Target="../media/image57.png"/><Relationship Id="rId34" Type="http://schemas.openxmlformats.org/officeDocument/2006/relationships/slide" Target="slide81.xml"/><Relationship Id="rId50" Type="http://schemas.openxmlformats.org/officeDocument/2006/relationships/image" Target="../media/image27.png"/><Relationship Id="rId55" Type="http://schemas.openxmlformats.org/officeDocument/2006/relationships/slide" Target="slide13.xml"/><Relationship Id="rId76" Type="http://schemas.openxmlformats.org/officeDocument/2006/relationships/slide" Target="slide24.xml"/><Relationship Id="rId97" Type="http://schemas.openxmlformats.org/officeDocument/2006/relationships/image" Target="../media/image51.png"/><Relationship Id="rId104" Type="http://schemas.openxmlformats.org/officeDocument/2006/relationships/slide" Target="slide40.xml"/><Relationship Id="rId120" Type="http://schemas.openxmlformats.org/officeDocument/2006/relationships/slide" Target="slide48.xml"/><Relationship Id="rId125" Type="http://schemas.openxmlformats.org/officeDocument/2006/relationships/slide" Target="slide50.xml"/><Relationship Id="rId141" Type="http://schemas.openxmlformats.org/officeDocument/2006/relationships/slide" Target="slide57.xml"/><Relationship Id="rId146" Type="http://schemas.openxmlformats.org/officeDocument/2006/relationships/image" Target="../media/image76.png"/><Relationship Id="rId167" Type="http://schemas.openxmlformats.org/officeDocument/2006/relationships/image" Target="../media/image87.png"/><Relationship Id="rId7" Type="http://schemas.openxmlformats.org/officeDocument/2006/relationships/image" Target="../media/image4.png"/><Relationship Id="rId71" Type="http://schemas.openxmlformats.org/officeDocument/2006/relationships/slide" Target="slide23.xml"/><Relationship Id="rId92" Type="http://schemas.openxmlformats.org/officeDocument/2006/relationships/slide" Target="slide33.xml"/><Relationship Id="rId162" Type="http://schemas.openxmlformats.org/officeDocument/2006/relationships/slide" Target="slide66.xml"/><Relationship Id="rId183" Type="http://schemas.openxmlformats.org/officeDocument/2006/relationships/image" Target="../media/image95.png"/><Relationship Id="rId2" Type="http://schemas.openxmlformats.org/officeDocument/2006/relationships/slide" Target="slide96.xml"/><Relationship Id="rId29" Type="http://schemas.openxmlformats.org/officeDocument/2006/relationships/image" Target="../media/image15.png"/><Relationship Id="rId24" Type="http://schemas.openxmlformats.org/officeDocument/2006/relationships/slide" Target="slide85.xml"/><Relationship Id="rId40" Type="http://schemas.openxmlformats.org/officeDocument/2006/relationships/image" Target="../media/image22.png"/><Relationship Id="rId45" Type="http://schemas.openxmlformats.org/officeDocument/2006/relationships/slide" Target="slide8.xml"/><Relationship Id="rId66" Type="http://schemas.openxmlformats.org/officeDocument/2006/relationships/image" Target="../media/image35.png"/><Relationship Id="rId87" Type="http://schemas.openxmlformats.org/officeDocument/2006/relationships/image" Target="../media/image46.png"/><Relationship Id="rId110" Type="http://schemas.openxmlformats.org/officeDocument/2006/relationships/slide" Target="slide42.xml"/><Relationship Id="rId115" Type="http://schemas.openxmlformats.org/officeDocument/2006/relationships/image" Target="../media/image60.png"/><Relationship Id="rId131" Type="http://schemas.openxmlformats.org/officeDocument/2006/relationships/slide" Target="slide53.xml"/><Relationship Id="rId136" Type="http://schemas.openxmlformats.org/officeDocument/2006/relationships/image" Target="../media/image71.png"/><Relationship Id="rId157" Type="http://schemas.openxmlformats.org/officeDocument/2006/relationships/image" Target="../media/image82.png"/><Relationship Id="rId178" Type="http://schemas.openxmlformats.org/officeDocument/2006/relationships/slide" Target="slide75.xml"/><Relationship Id="rId61" Type="http://schemas.openxmlformats.org/officeDocument/2006/relationships/slide" Target="slide16.xml"/><Relationship Id="rId82" Type="http://schemas.openxmlformats.org/officeDocument/2006/relationships/slide" Target="slide27.xml"/><Relationship Id="rId152" Type="http://schemas.openxmlformats.org/officeDocument/2006/relationships/image" Target="../media/image79.png"/><Relationship Id="rId173" Type="http://schemas.openxmlformats.org/officeDocument/2006/relationships/image" Target="../media/image90.png"/><Relationship Id="rId19" Type="http://schemas.openxmlformats.org/officeDocument/2006/relationships/image" Target="../media/image10.png"/><Relationship Id="rId14" Type="http://schemas.openxmlformats.org/officeDocument/2006/relationships/slide" Target="slide90.xml"/><Relationship Id="rId30" Type="http://schemas.openxmlformats.org/officeDocument/2006/relationships/image" Target="../media/image16.png"/><Relationship Id="rId35" Type="http://schemas.openxmlformats.org/officeDocument/2006/relationships/image" Target="../media/image19.png"/><Relationship Id="rId56" Type="http://schemas.openxmlformats.org/officeDocument/2006/relationships/image" Target="../media/image30.png"/><Relationship Id="rId77" Type="http://schemas.openxmlformats.org/officeDocument/2006/relationships/image" Target="../media/image41.png"/><Relationship Id="rId100" Type="http://schemas.openxmlformats.org/officeDocument/2006/relationships/slide" Target="slide38.xml"/><Relationship Id="rId105" Type="http://schemas.openxmlformats.org/officeDocument/2006/relationships/image" Target="../media/image55.png"/><Relationship Id="rId126" Type="http://schemas.openxmlformats.org/officeDocument/2006/relationships/image" Target="../media/image66.png"/><Relationship Id="rId147" Type="http://schemas.openxmlformats.org/officeDocument/2006/relationships/slide" Target="slide60.xml"/><Relationship Id="rId168" Type="http://schemas.openxmlformats.org/officeDocument/2006/relationships/slide" Target="slide70.xml"/><Relationship Id="rId8" Type="http://schemas.openxmlformats.org/officeDocument/2006/relationships/slide" Target="slide93.xml"/><Relationship Id="rId51" Type="http://schemas.openxmlformats.org/officeDocument/2006/relationships/slide" Target="slide11.xml"/><Relationship Id="rId72" Type="http://schemas.openxmlformats.org/officeDocument/2006/relationships/image" Target="../media/image38.png"/><Relationship Id="rId93" Type="http://schemas.openxmlformats.org/officeDocument/2006/relationships/image" Target="../media/image49.png"/><Relationship Id="rId98" Type="http://schemas.openxmlformats.org/officeDocument/2006/relationships/slide" Target="slide37.xml"/><Relationship Id="rId121" Type="http://schemas.openxmlformats.org/officeDocument/2006/relationships/image" Target="../media/image63.png"/><Relationship Id="rId142" Type="http://schemas.openxmlformats.org/officeDocument/2006/relationships/image" Target="../media/image74.png"/><Relationship Id="rId163" Type="http://schemas.openxmlformats.org/officeDocument/2006/relationships/image" Target="../media/image85.png"/><Relationship Id="rId184" Type="http://schemas.openxmlformats.org/officeDocument/2006/relationships/slide" Target="slide79.xml"/><Relationship Id="rId3" Type="http://schemas.openxmlformats.org/officeDocument/2006/relationships/image" Target="../media/image2.png"/><Relationship Id="rId25" Type="http://schemas.openxmlformats.org/officeDocument/2006/relationships/image" Target="../media/image13.png"/><Relationship Id="rId46" Type="http://schemas.openxmlformats.org/officeDocument/2006/relationships/image" Target="../media/image25.png"/><Relationship Id="rId67" Type="http://schemas.openxmlformats.org/officeDocument/2006/relationships/slide" Target="slide20.xml"/><Relationship Id="rId116" Type="http://schemas.openxmlformats.org/officeDocument/2006/relationships/slide" Target="slide46.xml"/><Relationship Id="rId137" Type="http://schemas.openxmlformats.org/officeDocument/2006/relationships/slide" Target="slide36.xml"/><Relationship Id="rId158" Type="http://schemas.openxmlformats.org/officeDocument/2006/relationships/slide" Target="slide65.xml"/><Relationship Id="rId20" Type="http://schemas.openxmlformats.org/officeDocument/2006/relationships/slide" Target="slide87.xml"/><Relationship Id="rId41" Type="http://schemas.openxmlformats.org/officeDocument/2006/relationships/slide" Target="slide6.xml"/><Relationship Id="rId62" Type="http://schemas.openxmlformats.org/officeDocument/2006/relationships/image" Target="../media/image33.png"/><Relationship Id="rId83" Type="http://schemas.openxmlformats.org/officeDocument/2006/relationships/image" Target="../media/image44.png"/><Relationship Id="rId88" Type="http://schemas.openxmlformats.org/officeDocument/2006/relationships/slide" Target="slide30.xml"/><Relationship Id="rId111" Type="http://schemas.openxmlformats.org/officeDocument/2006/relationships/image" Target="../media/image58.png"/><Relationship Id="rId132" Type="http://schemas.openxmlformats.org/officeDocument/2006/relationships/image" Target="../media/image69.png"/><Relationship Id="rId153" Type="http://schemas.openxmlformats.org/officeDocument/2006/relationships/slide" Target="slide63.xml"/><Relationship Id="rId174" Type="http://schemas.openxmlformats.org/officeDocument/2006/relationships/slide" Target="slide76.xml"/><Relationship Id="rId179" Type="http://schemas.openxmlformats.org/officeDocument/2006/relationships/image" Target="../media/image93.png"/><Relationship Id="rId15" Type="http://schemas.openxmlformats.org/officeDocument/2006/relationships/image" Target="../media/image8.png"/><Relationship Id="rId36" Type="http://schemas.openxmlformats.org/officeDocument/2006/relationships/slide" Target="slide4.xml"/><Relationship Id="rId57" Type="http://schemas.openxmlformats.org/officeDocument/2006/relationships/slide" Target="slide14.xml"/><Relationship Id="rId106" Type="http://schemas.openxmlformats.org/officeDocument/2006/relationships/slide" Target="slide41.xml"/><Relationship Id="rId127" Type="http://schemas.openxmlformats.org/officeDocument/2006/relationships/slide" Target="slide51.xml"/><Relationship Id="rId10" Type="http://schemas.openxmlformats.org/officeDocument/2006/relationships/slide" Target="slide92.xml"/><Relationship Id="rId31" Type="http://schemas.openxmlformats.org/officeDocument/2006/relationships/image" Target="../media/image17.png"/><Relationship Id="rId52" Type="http://schemas.openxmlformats.org/officeDocument/2006/relationships/image" Target="../media/image28.png"/><Relationship Id="rId73" Type="http://schemas.openxmlformats.org/officeDocument/2006/relationships/slide" Target="slide22.xml"/><Relationship Id="rId78" Type="http://schemas.openxmlformats.org/officeDocument/2006/relationships/slide" Target="slide25.xml"/><Relationship Id="rId94" Type="http://schemas.openxmlformats.org/officeDocument/2006/relationships/slide" Target="slide34.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image" Target="../media/image64.png"/><Relationship Id="rId143" Type="http://schemas.openxmlformats.org/officeDocument/2006/relationships/slide" Target="slide58.xml"/><Relationship Id="rId148" Type="http://schemas.openxmlformats.org/officeDocument/2006/relationships/image" Target="../media/image77.png"/><Relationship Id="rId164" Type="http://schemas.openxmlformats.org/officeDocument/2006/relationships/slide" Target="slide68.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slide" Target="slide95.xml"/><Relationship Id="rId9" Type="http://schemas.openxmlformats.org/officeDocument/2006/relationships/image" Target="../media/image5.png"/><Relationship Id="rId180" Type="http://schemas.openxmlformats.org/officeDocument/2006/relationships/slide" Target="slide77.xml"/><Relationship Id="rId26" Type="http://schemas.openxmlformats.org/officeDocument/2006/relationships/slide" Target="slide84.xml"/><Relationship Id="rId47" Type="http://schemas.openxmlformats.org/officeDocument/2006/relationships/slide" Target="slide9.xml"/><Relationship Id="rId68" Type="http://schemas.openxmlformats.org/officeDocument/2006/relationships/image" Target="../media/image36.png"/><Relationship Id="rId89" Type="http://schemas.openxmlformats.org/officeDocument/2006/relationships/image" Target="../media/image47.png"/><Relationship Id="rId112" Type="http://schemas.openxmlformats.org/officeDocument/2006/relationships/slide" Target="slide44.xml"/><Relationship Id="rId133" Type="http://schemas.openxmlformats.org/officeDocument/2006/relationships/slide" Target="slide54.xml"/><Relationship Id="rId154" Type="http://schemas.openxmlformats.org/officeDocument/2006/relationships/image" Target="../media/image80.png"/><Relationship Id="rId175" Type="http://schemas.openxmlformats.org/officeDocument/2006/relationships/image" Target="../media/image91.png"/><Relationship Id="rId16" Type="http://schemas.openxmlformats.org/officeDocument/2006/relationships/slide" Target="slide89.xml"/><Relationship Id="rId37" Type="http://schemas.openxmlformats.org/officeDocument/2006/relationships/image" Target="../media/image20.png"/><Relationship Id="rId58" Type="http://schemas.openxmlformats.org/officeDocument/2006/relationships/image" Target="../media/image31.png"/><Relationship Id="rId79" Type="http://schemas.openxmlformats.org/officeDocument/2006/relationships/image" Target="../media/image42.png"/><Relationship Id="rId102" Type="http://schemas.openxmlformats.org/officeDocument/2006/relationships/slide" Target="slide39.xml"/><Relationship Id="rId123" Type="http://schemas.openxmlformats.org/officeDocument/2006/relationships/slide" Target="slide49.xml"/><Relationship Id="rId144" Type="http://schemas.openxmlformats.org/officeDocument/2006/relationships/image" Target="../media/image75.png"/><Relationship Id="rId90" Type="http://schemas.openxmlformats.org/officeDocument/2006/relationships/slide" Target="slide31.xml"/><Relationship Id="rId165" Type="http://schemas.openxmlformats.org/officeDocument/2006/relationships/image" Target="../media/image86.png"/><Relationship Id="rId186" Type="http://schemas.openxmlformats.org/officeDocument/2006/relationships/image" Target="../media/image97.png"/><Relationship Id="rId27" Type="http://schemas.openxmlformats.org/officeDocument/2006/relationships/image" Target="../media/image14.png"/><Relationship Id="rId48" Type="http://schemas.openxmlformats.org/officeDocument/2006/relationships/image" Target="../media/image26.png"/><Relationship Id="rId69" Type="http://schemas.openxmlformats.org/officeDocument/2006/relationships/slide" Target="slide21.xml"/><Relationship Id="rId113" Type="http://schemas.openxmlformats.org/officeDocument/2006/relationships/image" Target="../media/image59.png"/><Relationship Id="rId134" Type="http://schemas.openxmlformats.org/officeDocument/2006/relationships/image" Target="../media/image70.png"/><Relationship Id="rId80" Type="http://schemas.openxmlformats.org/officeDocument/2006/relationships/slide" Target="slide26.xml"/><Relationship Id="rId155" Type="http://schemas.openxmlformats.org/officeDocument/2006/relationships/image" Target="../media/image81.png"/><Relationship Id="rId176" Type="http://schemas.openxmlformats.org/officeDocument/2006/relationships/slide" Target="slide71.xml"/><Relationship Id="rId17" Type="http://schemas.openxmlformats.org/officeDocument/2006/relationships/image" Target="../media/image9.png"/><Relationship Id="rId38" Type="http://schemas.openxmlformats.org/officeDocument/2006/relationships/slide" Target="slide80.xml"/><Relationship Id="rId59" Type="http://schemas.openxmlformats.org/officeDocument/2006/relationships/slide" Target="slide15.xml"/><Relationship Id="rId103" Type="http://schemas.openxmlformats.org/officeDocument/2006/relationships/image" Target="../media/image54.png"/><Relationship Id="rId124" Type="http://schemas.openxmlformats.org/officeDocument/2006/relationships/image" Target="../media/image65.png"/><Relationship Id="rId70" Type="http://schemas.openxmlformats.org/officeDocument/2006/relationships/image" Target="../media/image37.png"/><Relationship Id="rId91" Type="http://schemas.openxmlformats.org/officeDocument/2006/relationships/image" Target="../media/image48.png"/><Relationship Id="rId145" Type="http://schemas.openxmlformats.org/officeDocument/2006/relationships/slide" Target="slide59.xml"/><Relationship Id="rId166" Type="http://schemas.openxmlformats.org/officeDocument/2006/relationships/slide" Target="slide69.xml"/><Relationship Id="rId1" Type="http://schemas.openxmlformats.org/officeDocument/2006/relationships/slideLayout" Target="../slideLayouts/slideLayout7.xml"/><Relationship Id="rId28" Type="http://schemas.openxmlformats.org/officeDocument/2006/relationships/slide" Target="slide83.xml"/><Relationship Id="rId49" Type="http://schemas.openxmlformats.org/officeDocument/2006/relationships/slide" Target="slide10.xml"/><Relationship Id="rId114" Type="http://schemas.openxmlformats.org/officeDocument/2006/relationships/slide" Target="slide45.xml"/><Relationship Id="rId60" Type="http://schemas.openxmlformats.org/officeDocument/2006/relationships/image" Target="../media/image32.png"/><Relationship Id="rId81" Type="http://schemas.openxmlformats.org/officeDocument/2006/relationships/image" Target="../media/image43.png"/><Relationship Id="rId135" Type="http://schemas.openxmlformats.org/officeDocument/2006/relationships/slide" Target="slide55.xml"/><Relationship Id="rId156" Type="http://schemas.openxmlformats.org/officeDocument/2006/relationships/slide" Target="slide64.xml"/><Relationship Id="rId177" Type="http://schemas.openxmlformats.org/officeDocument/2006/relationships/image" Target="../media/image92.png"/></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8.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9.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8.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4.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5.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6.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7.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8.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9.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0.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1.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7.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0.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1.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2.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5.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4.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7.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8.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2.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7.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8.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8.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9.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8.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0.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0.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4.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1.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9.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2.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6.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59"/>
            <a:ext cx="6644640" cy="6858000"/>
          </a:xfrm>
          <a:prstGeom prst="rect">
            <a:avLst/>
          </a:prstGeom>
        </p:spPr>
      </p:pic>
    </p:spTree>
    <p:extLst>
      <p:ext uri="{BB962C8B-B14F-4D97-AF65-F5344CB8AC3E}">
        <p14:creationId xmlns:p14="http://schemas.microsoft.com/office/powerpoint/2010/main" val="60330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66944" cy="6327648"/>
          </a:xfrm>
          <a:prstGeom prst="rect">
            <a:avLst/>
          </a:prstGeom>
        </p:spPr>
      </p:pic>
      <p:sp>
        <p:nvSpPr>
          <p:cNvPr id="3" name="TextBox 2"/>
          <p:cNvSpPr txBox="1"/>
          <p:nvPr/>
        </p:nvSpPr>
        <p:spPr>
          <a:xfrm>
            <a:off x="6016752" y="484632"/>
            <a:ext cx="5422392" cy="3803904"/>
          </a:xfrm>
          <a:prstGeom prst="rect">
            <a:avLst/>
          </a:prstGeom>
          <a:noFill/>
        </p:spPr>
        <p:txBody>
          <a:bodyPr wrap="square" rtlCol="0">
            <a:spAutoFit/>
          </a:bodyPr>
          <a:lstStyle/>
          <a:p>
            <a:endParaRPr lang="en-US" dirty="0"/>
          </a:p>
        </p:txBody>
      </p:sp>
      <p:sp>
        <p:nvSpPr>
          <p:cNvPr id="4" name="TextBox 3"/>
          <p:cNvSpPr txBox="1"/>
          <p:nvPr/>
        </p:nvSpPr>
        <p:spPr>
          <a:xfrm>
            <a:off x="4799910" y="297266"/>
            <a:ext cx="6291072" cy="5170646"/>
          </a:xfrm>
          <a:prstGeom prst="rect">
            <a:avLst/>
          </a:prstGeom>
          <a:noFill/>
        </p:spPr>
        <p:txBody>
          <a:bodyPr wrap="square" rtlCol="0">
            <a:spAutoFit/>
          </a:bodyPr>
          <a:lstStyle/>
          <a:p>
            <a:pPr algn="r"/>
            <a:r>
              <a:rPr lang="fa-IR" dirty="0"/>
              <a:t> </a:t>
            </a:r>
            <a:endParaRPr lang="fa-IR" sz="3200" dirty="0">
              <a:cs typeface="B Nazanin" panose="00000400000000000000" pitchFamily="2" charset="-78"/>
            </a:endParaRPr>
          </a:p>
          <a:p>
            <a:pPr algn="r">
              <a:lnSpc>
                <a:spcPct val="200000"/>
              </a:lnSpc>
            </a:pPr>
            <a:r>
              <a:rPr lang="fa-IR" sz="3200" dirty="0">
                <a:latin typeface="IranNastaliq" panose="02000503000000020003" pitchFamily="2" charset="0"/>
                <a:cs typeface="IranNastaliq" panose="02000503000000020003" pitchFamily="2" charset="0"/>
              </a:rPr>
              <a:t>تویی که بر سر خوبان کشوری چون تاج</a:t>
            </a:r>
          </a:p>
          <a:p>
            <a:pPr algn="r">
              <a:lnSpc>
                <a:spcPct val="200000"/>
              </a:lnSpc>
            </a:pPr>
            <a:r>
              <a:rPr lang="fa-IR" sz="3200" dirty="0">
                <a:latin typeface="IranNastaliq" panose="02000503000000020003" pitchFamily="2" charset="0"/>
                <a:cs typeface="IranNastaliq" panose="02000503000000020003" pitchFamily="2" charset="0"/>
              </a:rPr>
              <a:t>سزد اگر همه دلبران دهندت باج</a:t>
            </a:r>
          </a:p>
          <a:p>
            <a:pPr algn="r">
              <a:lnSpc>
                <a:spcPct val="200000"/>
              </a:lnSpc>
            </a:pPr>
            <a:endParaRPr lang="fa-IR" sz="3200" dirty="0">
              <a:latin typeface="IranNastaliq" panose="02000503000000020003" pitchFamily="2" charset="0"/>
              <a:cs typeface="IranNastaliq" panose="02000503000000020003" pitchFamily="2" charset="0"/>
            </a:endParaRPr>
          </a:p>
          <a:p>
            <a:pPr algn="r">
              <a:lnSpc>
                <a:spcPct val="200000"/>
              </a:lnSpc>
            </a:pPr>
            <a:r>
              <a:rPr lang="fa-IR" sz="3200" dirty="0">
                <a:latin typeface="IranNastaliq" panose="02000503000000020003" pitchFamily="2" charset="0"/>
                <a:cs typeface="IranNastaliq" panose="02000503000000020003" pitchFamily="2" charset="0"/>
              </a:rPr>
              <a:t>دو چشم شوخ تو برهم زده خطا و حبش</a:t>
            </a:r>
          </a:p>
          <a:p>
            <a:pPr algn="r">
              <a:lnSpc>
                <a:spcPct val="200000"/>
              </a:lnSpc>
            </a:pPr>
            <a:r>
              <a:rPr lang="fa-IR" sz="3200" dirty="0">
                <a:latin typeface="IranNastaliq" panose="02000503000000020003" pitchFamily="2" charset="0"/>
                <a:cs typeface="IranNastaliq" panose="02000503000000020003" pitchFamily="2" charset="0"/>
              </a:rPr>
              <a:t>به چین زلف تو ماچین و هند داده خراج</a:t>
            </a:r>
          </a:p>
        </p:txBody>
      </p:sp>
      <p:sp>
        <p:nvSpPr>
          <p:cNvPr id="6" name="Action Button: Home 5">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44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7887" y="2413338"/>
            <a:ext cx="5486400" cy="2031325"/>
          </a:xfrm>
          <a:prstGeom prst="rect">
            <a:avLst/>
          </a:prstGeom>
        </p:spPr>
        <p:txBody>
          <a:bodyPr wrap="square">
            <a:spAutoFit/>
          </a:bodyPr>
          <a:lstStyle/>
          <a:p>
            <a:pPr algn="ctr"/>
            <a:r>
              <a:rPr lang="fa-IR" dirty="0">
                <a:latin typeface="IranNastaliq" panose="02000503000000020003" pitchFamily="2" charset="0"/>
                <a:cs typeface="IranNastaliq" panose="02000503000000020003" pitchFamily="2" charset="0"/>
              </a:rPr>
              <a:t>چون سر آمد دولت شب‌های وصل</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بگذرد ایام هجران نیز هم</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هر دو عالم یک فروغ روی اوست</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گفتمت پیدا و پنهان نیز هم</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66294" cy="6771736"/>
          </a:xfrm>
          <a:prstGeom prst="rect">
            <a:avLst/>
          </a:prstGeom>
        </p:spPr>
      </p:pic>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19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33713" cy="6858000"/>
          </a:xfrm>
          <a:prstGeom prst="rect">
            <a:avLst/>
          </a:prstGeom>
        </p:spPr>
      </p:pic>
      <p:sp>
        <p:nvSpPr>
          <p:cNvPr id="3" name="TextBox 2"/>
          <p:cNvSpPr txBox="1"/>
          <p:nvPr/>
        </p:nvSpPr>
        <p:spPr>
          <a:xfrm>
            <a:off x="6901132" y="1981200"/>
            <a:ext cx="4776518"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چون کائنات جمله به بوی تو زنده‌اند</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ای آفتاب سایه ز ما برمدار هم</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چون آب روی لاله و گل فیض حسن توست</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ای ابر لطف بر من خاکی ببار هم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48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91841" cy="6858000"/>
          </a:xfrm>
          <a:prstGeom prst="rect">
            <a:avLst/>
          </a:prstGeom>
        </p:spPr>
      </p:pic>
      <p:sp>
        <p:nvSpPr>
          <p:cNvPr id="3" name="TextBox 2"/>
          <p:cNvSpPr txBox="1"/>
          <p:nvPr/>
        </p:nvSpPr>
        <p:spPr>
          <a:xfrm>
            <a:off x="6737230" y="2038350"/>
            <a:ext cx="4597520"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ما ز یاران چشم یاری داشتیم</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خود غلط بود آنچه ما پنداشتیم</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تا درخت دوستی بر کی دهد</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حالیا رفتیم و تخمی کاشتیم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16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660" y="2209800"/>
            <a:ext cx="4432540"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نشان موی میانش که دل در او بستم</a:t>
            </a:r>
            <a:endParaRPr lang="en-US"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ز من مپرس که خود در میان نمی‌بینم</a:t>
            </a:r>
            <a:endParaRPr lang="en-US"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من و سفینه حافظ که جز در این دریا</a:t>
            </a:r>
            <a:endParaRPr lang="en-US"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بضاعت سخن درفشان نمی‌بینم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71072" cy="6858000"/>
          </a:xfrm>
          <a:prstGeom prst="rect">
            <a:avLst/>
          </a:prstGeom>
        </p:spPr>
      </p:pic>
      <p:sp>
        <p:nvSpPr>
          <p:cNvPr id="5" name="Action Button: Home 4">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05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17721" cy="6858000"/>
          </a:xfrm>
          <a:prstGeom prst="rect">
            <a:avLst/>
          </a:prstGeom>
        </p:spPr>
      </p:pic>
      <p:sp>
        <p:nvSpPr>
          <p:cNvPr id="3" name="TextBox 2"/>
          <p:cNvSpPr txBox="1"/>
          <p:nvPr/>
        </p:nvSpPr>
        <p:spPr>
          <a:xfrm>
            <a:off x="6340415" y="1943100"/>
            <a:ext cx="5203885"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اشک آلوده ما گر چه روان است ولی</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به رسالت سوی او پاک نهادی طلبیم</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لذت داغ غمت بر دل ما باد حرام</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اگر از جور غم عشق تو دادی طلبیم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23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9917" y="1921633"/>
            <a:ext cx="6788988" cy="2031325"/>
          </a:xfrm>
          <a:prstGeom prst="rect">
            <a:avLst/>
          </a:prstGeom>
        </p:spPr>
        <p:txBody>
          <a:bodyPr wrap="square">
            <a:spAutoFit/>
          </a:bodyPr>
          <a:lstStyle/>
          <a:p>
            <a:pPr algn="ctr"/>
            <a:r>
              <a:rPr lang="fa-IR" dirty="0">
                <a:latin typeface="IranNastaliq" panose="02000503000000020003" pitchFamily="2" charset="0"/>
                <a:cs typeface="IranNastaliq" panose="02000503000000020003" pitchFamily="2" charset="0"/>
              </a:rPr>
              <a:t>غم زمانه که هیچش کران نمی‌بینم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دواش جز می چون ارغوان نمی‌بینم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به ترک خدمت پیر مغان نخواهم گفت</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چرا که مصلحت خود در آن نمی‌بینم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142008" cy="6858000"/>
          </a:xfrm>
          <a:prstGeom prst="rect">
            <a:avLst/>
          </a:prstGeom>
        </p:spPr>
      </p:pic>
      <p:sp>
        <p:nvSpPr>
          <p:cNvPr id="5" name="Action Button: Home 4">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67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79698" cy="6858000"/>
          </a:xfrm>
          <a:prstGeom prst="rect">
            <a:avLst/>
          </a:prstGeom>
        </p:spPr>
      </p:pic>
      <p:sp>
        <p:nvSpPr>
          <p:cNvPr id="4" name="Rectangle 3"/>
          <p:cNvSpPr/>
          <p:nvPr/>
        </p:nvSpPr>
        <p:spPr>
          <a:xfrm>
            <a:off x="4756030" y="865395"/>
            <a:ext cx="6096000" cy="4247317"/>
          </a:xfrm>
          <a:prstGeom prst="rect">
            <a:avLst/>
          </a:prstGeom>
        </p:spPr>
        <p:txBody>
          <a:bodyPr>
            <a:spAutoFit/>
          </a:bodyPr>
          <a:lstStyle/>
          <a:p>
            <a:pPr algn="r">
              <a:lnSpc>
                <a:spcPct val="250000"/>
              </a:lnSpc>
            </a:pPr>
            <a:r>
              <a:rPr lang="fa-IR" dirty="0">
                <a:latin typeface="IranNastaliq" panose="02000503000000020003" pitchFamily="2" charset="0"/>
                <a:cs typeface="IranNastaliq" panose="02000503000000020003" pitchFamily="2" charset="0"/>
              </a:rPr>
              <a:t>سحر با باد می‌گفتم حدیث آرزومندی</a:t>
            </a:r>
          </a:p>
          <a:p>
            <a:pPr algn="r">
              <a:lnSpc>
                <a:spcPct val="250000"/>
              </a:lnSpc>
            </a:pPr>
            <a:r>
              <a:rPr lang="fa-IR" dirty="0">
                <a:latin typeface="IranNastaliq" panose="02000503000000020003" pitchFamily="2" charset="0"/>
                <a:cs typeface="IranNastaliq" panose="02000503000000020003" pitchFamily="2" charset="0"/>
              </a:rPr>
              <a:t>خطاب آمد که واثق شو به الطاف خداوندی</a:t>
            </a:r>
          </a:p>
          <a:p>
            <a:pPr algn="r">
              <a:lnSpc>
                <a:spcPct val="250000"/>
              </a:lnSpc>
            </a:pPr>
            <a:r>
              <a:rPr lang="fa-IR" dirty="0">
                <a:latin typeface="IranNastaliq" panose="02000503000000020003" pitchFamily="2" charset="0"/>
                <a:cs typeface="IranNastaliq" panose="02000503000000020003" pitchFamily="2" charset="0"/>
              </a:rPr>
              <a:t>دعای صبح و آه شب کلید گنج مقصود است</a:t>
            </a:r>
          </a:p>
          <a:p>
            <a:pPr algn="r">
              <a:lnSpc>
                <a:spcPct val="250000"/>
              </a:lnSpc>
            </a:pPr>
            <a:r>
              <a:rPr lang="fa-IR" dirty="0">
                <a:latin typeface="IranNastaliq" panose="02000503000000020003" pitchFamily="2" charset="0"/>
                <a:cs typeface="IranNastaliq" panose="02000503000000020003" pitchFamily="2" charset="0"/>
              </a:rPr>
              <a:t>بدین راه و روش می‌رو که با دلدار پیوندی</a:t>
            </a:r>
          </a:p>
          <a:p>
            <a:pPr algn="r">
              <a:lnSpc>
                <a:spcPct val="250000"/>
              </a:lnSpc>
            </a:pPr>
            <a:r>
              <a:rPr lang="fa-IR" dirty="0">
                <a:latin typeface="IranNastaliq" panose="02000503000000020003" pitchFamily="2" charset="0"/>
                <a:cs typeface="IranNastaliq" panose="02000503000000020003" pitchFamily="2" charset="0"/>
              </a:rPr>
              <a:t>قلم را آن زبان نبود که سر عشق گوید باز</a:t>
            </a:r>
          </a:p>
          <a:p>
            <a:pPr algn="r">
              <a:lnSpc>
                <a:spcPct val="250000"/>
              </a:lnSpc>
            </a:pPr>
            <a:r>
              <a:rPr lang="fa-IR" dirty="0">
                <a:latin typeface="IranNastaliq" panose="02000503000000020003" pitchFamily="2" charset="0"/>
                <a:cs typeface="IranNastaliq" panose="02000503000000020003" pitchFamily="2" charset="0"/>
              </a:rPr>
              <a:t>ورای حد تقریر است شرح آرزومندی</a:t>
            </a:r>
          </a:p>
        </p:txBody>
      </p:sp>
      <p:sp>
        <p:nvSpPr>
          <p:cNvPr id="5" name="Action Button: Home 4">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60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60521" cy="6858000"/>
          </a:xfrm>
          <a:prstGeom prst="rect">
            <a:avLst/>
          </a:prstGeom>
        </p:spPr>
      </p:pic>
      <p:sp>
        <p:nvSpPr>
          <p:cNvPr id="3" name="Rectangle 2"/>
          <p:cNvSpPr/>
          <p:nvPr/>
        </p:nvSpPr>
        <p:spPr>
          <a:xfrm>
            <a:off x="5339751" y="1636960"/>
            <a:ext cx="6852249" cy="2031325"/>
          </a:xfrm>
          <a:prstGeom prst="rect">
            <a:avLst/>
          </a:prstGeom>
        </p:spPr>
        <p:txBody>
          <a:bodyPr wrap="square">
            <a:spAutoFit/>
          </a:bodyPr>
          <a:lstStyle/>
          <a:p>
            <a:pPr algn="ctr"/>
            <a:r>
              <a:rPr lang="fa-IR" dirty="0">
                <a:latin typeface="IranNastaliq" panose="02000503000000020003" pitchFamily="2" charset="0"/>
                <a:cs typeface="IranNastaliq" panose="02000503000000020003" pitchFamily="2" charset="0"/>
              </a:rPr>
              <a:t>بسته‌ام در خم گیسوی تو امید دراز</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آن مبادا که کند دست طلب کوتاهم</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ذره خاکم و در کوی توام جای خوش است</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ترسم ای دوست که بادی ببرد ناگاهم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639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36566" cy="6858000"/>
          </a:xfrm>
          <a:prstGeom prst="rect">
            <a:avLst/>
          </a:prstGeom>
        </p:spPr>
      </p:pic>
      <p:sp>
        <p:nvSpPr>
          <p:cNvPr id="3" name="TextBox 2"/>
          <p:cNvSpPr txBox="1"/>
          <p:nvPr/>
        </p:nvSpPr>
        <p:spPr>
          <a:xfrm>
            <a:off x="6987396" y="1905000"/>
            <a:ext cx="4518804"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آبرو می‌رود ای ابر خطاپوش ببار</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که به دیوان عمل نامه سیاه آمده‌ایم</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حافظ این خرقه پشمینه بینداز که ما</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از پی قافله با آتش آه آمده‌ایم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64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2755" y="1028343"/>
            <a:ext cx="8721305" cy="3139321"/>
          </a:xfrm>
          <a:prstGeom prst="rect">
            <a:avLst/>
          </a:prstGeom>
        </p:spPr>
        <p:txBody>
          <a:bodyPr wrap="square">
            <a:spAutoFit/>
          </a:bodyPr>
          <a:lstStyle/>
          <a:p>
            <a:pPr algn="r"/>
            <a:r>
              <a:rPr lang="fa-IR" dirty="0">
                <a:solidFill>
                  <a:schemeClr val="tx2"/>
                </a:solidFill>
                <a:latin typeface=".Arabic UI Text"/>
                <a:cs typeface="B Nazanin" panose="00000400000000000000" pitchFamily="2" charset="-78"/>
              </a:rPr>
              <a:t>شب یلدا» که به عنوان یکی از شب‌های مقدس در ایران باستان مطرح بوده به‌صورت رسمی در تقویم ایرانیان باستان از سال ۵۰۲ قبل از میلاد در زمان داریوش یکم به تقویم رسمی ایرانیان باستان راه یافت.</a:t>
            </a:r>
            <a:r>
              <a:rPr lang="fa-IR" baseline="30000" dirty="0">
                <a:solidFill>
                  <a:schemeClr val="tx2"/>
                </a:solidFill>
                <a:latin typeface=".Arabic UI Text"/>
                <a:cs typeface="B Nazanin" panose="00000400000000000000" pitchFamily="2" charset="-78"/>
                <a:hlinkClick r:id="rId2"/>
              </a:rPr>
              <a:t>[۱۰]</a:t>
            </a:r>
            <a:r>
              <a:rPr lang="fa-IR" dirty="0">
                <a:solidFill>
                  <a:schemeClr val="tx2"/>
                </a:solidFill>
                <a:latin typeface=".Arabic UI Text"/>
                <a:cs typeface="B Nazanin" panose="00000400000000000000" pitchFamily="2" charset="-78"/>
              </a:rPr>
              <a:t> چله و جشن‌هایی که در این شب برگزار می‌شود، یک سنت باستانی است. مردم روزگاران دور و گذشته، که کشاورزی، بنیان زندگی آنان را تشکیل می‌داد و در طول سال با سپری شدن فصل‌ها و تضادهای طبیعی خوی داشتند، بر اثر تجربه و گذشت زمان توانستند کارها و فعالیت‌های خود را با گردش خورشید و تغییر فصول و بلندی و کوتاهی روز و شب و جهت و حرکت و قرار ستارگان تنظیم کنند.</a:t>
            </a:r>
          </a:p>
          <a:p>
            <a:pPr algn="r"/>
            <a:r>
              <a:rPr lang="fa-IR" dirty="0">
                <a:solidFill>
                  <a:schemeClr val="tx2"/>
                </a:solidFill>
                <a:latin typeface=".Arabic UI Text"/>
                <a:cs typeface="B Nazanin" panose="00000400000000000000" pitchFamily="2" charset="-78"/>
              </a:rPr>
              <a:t>آنان ملاحظه می‌کردند که در بعضی ایام و فصول روزها بسیار بلند می‌شود و در نتیجه در آن روزها، از روشنی و نور خورشید بیشتر می‌توانستند استفاده کنند. این اعتقاد پدید آمد که نور و روشنایی و تابش خورشید </a:t>
            </a:r>
            <a:r>
              <a:rPr lang="fa-IR" dirty="0">
                <a:solidFill>
                  <a:schemeClr val="tx2"/>
                </a:solidFill>
                <a:latin typeface=".Arabic UI Text"/>
                <a:cs typeface="B Nazanin" panose="00000400000000000000" pitchFamily="2" charset="-78"/>
                <a:hlinkClick r:id="rId3" tooltip="نماد"/>
              </a:rPr>
              <a:t>نماد</a:t>
            </a:r>
            <a:r>
              <a:rPr lang="fa-IR" dirty="0">
                <a:solidFill>
                  <a:schemeClr val="tx2"/>
                </a:solidFill>
                <a:latin typeface=".Arabic UI Text"/>
                <a:cs typeface="B Nazanin" panose="00000400000000000000" pitchFamily="2" charset="-78"/>
              </a:rPr>
              <a:t> نیک و موافق بوده و با تاریکی و ظلمت شب در نبرد و کشمکشند. مردم دوران باستان و از جمله اقوام </a:t>
            </a:r>
            <a:r>
              <a:rPr lang="fa-IR" dirty="0">
                <a:solidFill>
                  <a:schemeClr val="tx2"/>
                </a:solidFill>
                <a:latin typeface=".Arabic UI Text"/>
                <a:cs typeface="B Nazanin" panose="00000400000000000000" pitchFamily="2" charset="-78"/>
                <a:hlinkClick r:id="rId4" tooltip="آریایی"/>
              </a:rPr>
              <a:t>آریایی</a:t>
            </a:r>
            <a:r>
              <a:rPr lang="fa-IR" dirty="0">
                <a:solidFill>
                  <a:schemeClr val="tx2"/>
                </a:solidFill>
                <a:latin typeface=".Arabic UI Text"/>
                <a:cs typeface="B Nazanin" panose="00000400000000000000" pitchFamily="2" charset="-78"/>
              </a:rPr>
              <a:t>، از </a:t>
            </a:r>
            <a:r>
              <a:rPr lang="fa-IR" dirty="0">
                <a:solidFill>
                  <a:schemeClr val="tx2"/>
                </a:solidFill>
                <a:latin typeface=".Arabic UI Text"/>
                <a:cs typeface="B Nazanin" panose="00000400000000000000" pitchFamily="2" charset="-78"/>
                <a:hlinkClick r:id="rId5" tooltip="هند و ایرانی (صفحه وجود ندارد)"/>
              </a:rPr>
              <a:t>هند و ایرانی</a:t>
            </a:r>
            <a:r>
              <a:rPr lang="fa-IR" dirty="0">
                <a:solidFill>
                  <a:schemeClr val="tx2"/>
                </a:solidFill>
                <a:latin typeface=".Arabic UI Text"/>
                <a:cs typeface="B Nazanin" panose="00000400000000000000" pitchFamily="2" charset="-78"/>
              </a:rPr>
              <a:t> - </a:t>
            </a:r>
            <a:r>
              <a:rPr lang="fa-IR" dirty="0">
                <a:solidFill>
                  <a:schemeClr val="tx2"/>
                </a:solidFill>
                <a:latin typeface=".Arabic UI Text"/>
                <a:cs typeface="B Nazanin" panose="00000400000000000000" pitchFamily="2" charset="-78"/>
                <a:hlinkClick r:id="rId6" tooltip="هند و اروپایی"/>
              </a:rPr>
              <a:t>هند و اروپایی</a:t>
            </a:r>
            <a:r>
              <a:rPr lang="fa-IR" dirty="0">
                <a:solidFill>
                  <a:schemeClr val="tx2"/>
                </a:solidFill>
                <a:latin typeface=".Arabic UI Text"/>
                <a:cs typeface="B Nazanin" panose="00000400000000000000" pitchFamily="2" charset="-78"/>
              </a:rPr>
              <a:t>، دریافتند که کوتاه‌ترین روزها، آخرین روز پاییز و شب اول زمستان است و بلافاصله پس از آن روزها به تدریج بلندتر و شب‌ها کوتاهتر می‌شوند، از همین رو آن را شب زایش خورشید (مهر) نامیده و آن را آغاز سال قرار دادند کریسمس مسیحیان نیز ریشه در همین اعتقاد دارد</a:t>
            </a:r>
            <a:endParaRPr lang="fa-IR" i="0" dirty="0">
              <a:solidFill>
                <a:schemeClr val="tx2"/>
              </a:solidFill>
              <a:effectLst/>
              <a:latin typeface=".Arabic UI Text"/>
              <a:cs typeface="B Nazanin" panose="00000400000000000000" pitchFamily="2" charset="-78"/>
            </a:endParaRPr>
          </a:p>
        </p:txBody>
      </p:sp>
    </p:spTree>
    <p:extLst>
      <p:ext uri="{BB962C8B-B14F-4D97-AF65-F5344CB8AC3E}">
        <p14:creationId xmlns:p14="http://schemas.microsoft.com/office/powerpoint/2010/main" val="3117336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831458" cy="6858000"/>
          </a:xfrm>
          <a:prstGeom prst="rect">
            <a:avLst/>
          </a:prstGeom>
        </p:spPr>
      </p:pic>
      <p:sp>
        <p:nvSpPr>
          <p:cNvPr id="3" name="Rectangle 2"/>
          <p:cNvSpPr/>
          <p:nvPr/>
        </p:nvSpPr>
        <p:spPr>
          <a:xfrm>
            <a:off x="6090249" y="1397675"/>
            <a:ext cx="5710686" cy="2031325"/>
          </a:xfrm>
          <a:prstGeom prst="rect">
            <a:avLst/>
          </a:prstGeom>
        </p:spPr>
        <p:txBody>
          <a:bodyPr wrap="square">
            <a:spAutoFit/>
          </a:bodyPr>
          <a:lstStyle/>
          <a:p>
            <a:pPr algn="ctr"/>
            <a:r>
              <a:rPr lang="fa-IR" dirty="0">
                <a:latin typeface="IranNastaliq" panose="02000503000000020003" pitchFamily="2" charset="0"/>
                <a:cs typeface="IranNastaliq" panose="02000503000000020003" pitchFamily="2" charset="0"/>
              </a:rPr>
              <a:t>ما بدین در نه پی حشمت و جاه آمده‌ایم</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از بد حادثه این جا به پناه آمده‌ایم</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ره رو منزل عشقیم و ز سرحد عدم</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تا به اقلیم وجود این همه راه آمده‌ایم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924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36566" cy="6858000"/>
          </a:xfrm>
          <a:prstGeom prst="rect">
            <a:avLst/>
          </a:prstGeom>
        </p:spPr>
      </p:pic>
      <p:sp>
        <p:nvSpPr>
          <p:cNvPr id="3" name="Rectangle 2"/>
          <p:cNvSpPr/>
          <p:nvPr/>
        </p:nvSpPr>
        <p:spPr>
          <a:xfrm>
            <a:off x="5736566" y="1283278"/>
            <a:ext cx="6096000" cy="2031325"/>
          </a:xfrm>
          <a:prstGeom prst="rect">
            <a:avLst/>
          </a:prstGeom>
        </p:spPr>
        <p:txBody>
          <a:bodyPr>
            <a:spAutoFit/>
          </a:bodyPr>
          <a:lstStyle/>
          <a:p>
            <a:pPr algn="ctr"/>
            <a:r>
              <a:rPr lang="fa-IR" dirty="0">
                <a:latin typeface="IranNastaliq" panose="02000503000000020003" pitchFamily="2" charset="0"/>
                <a:cs typeface="IranNastaliq" panose="02000503000000020003" pitchFamily="2" charset="0"/>
              </a:rPr>
              <a:t>خواهم از زلف بتان نافه گشایی کردن</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فکر دور است همانا که خطا می‌بینم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سوز دل اشک روان آه سحر ناله شب</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این همه از نظر لطف شما می‌بینم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35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2226" cy="6858000"/>
          </a:xfrm>
          <a:prstGeom prst="rect">
            <a:avLst/>
          </a:prstGeom>
        </p:spPr>
      </p:pic>
      <p:sp>
        <p:nvSpPr>
          <p:cNvPr id="3" name="TextBox 2"/>
          <p:cNvSpPr txBox="1"/>
          <p:nvPr/>
        </p:nvSpPr>
        <p:spPr>
          <a:xfrm>
            <a:off x="7435502" y="2183704"/>
            <a:ext cx="3981450"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مشورت با عقل کردم گفت حافظ می بنوش</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ساقیا می ده به قول مستشار مؤتمن</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ای صبا بر ساقی بزم اتابک عرضه دار</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تا از آن جام زرافشان جرعه‌ای بخشد به من</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85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5909095" cy="6788989"/>
          </a:xfrm>
          <a:prstGeom prst="rect">
            <a:avLst/>
          </a:prstGeom>
        </p:spPr>
      </p:pic>
      <p:sp>
        <p:nvSpPr>
          <p:cNvPr id="3" name="TextBox 2"/>
          <p:cNvSpPr txBox="1"/>
          <p:nvPr/>
        </p:nvSpPr>
        <p:spPr>
          <a:xfrm>
            <a:off x="5581290" y="477032"/>
            <a:ext cx="5098212" cy="5563061"/>
          </a:xfrm>
          <a:prstGeom prst="rect">
            <a:avLst/>
          </a:prstGeom>
          <a:noFill/>
        </p:spPr>
        <p:txBody>
          <a:bodyPr wrap="square" rtlCol="0">
            <a:spAutoFit/>
          </a:bodyPr>
          <a:lstStyle/>
          <a:p>
            <a:pPr algn="r">
              <a:lnSpc>
                <a:spcPct val="200000"/>
              </a:lnSpc>
            </a:pPr>
            <a:r>
              <a:rPr lang="fa-IR" dirty="0">
                <a:latin typeface="IranNastaliq" panose="02000503000000020003" pitchFamily="2" charset="0"/>
                <a:cs typeface="IranNastaliq" panose="02000503000000020003" pitchFamily="2" charset="0"/>
              </a:rPr>
              <a:t>خدا را کم نشین با خرقه پوشان</a:t>
            </a:r>
          </a:p>
          <a:p>
            <a:pPr algn="r">
              <a:lnSpc>
                <a:spcPct val="200000"/>
              </a:lnSpc>
            </a:pPr>
            <a:r>
              <a:rPr lang="fa-IR" dirty="0">
                <a:latin typeface="IranNastaliq" panose="02000503000000020003" pitchFamily="2" charset="0"/>
                <a:cs typeface="IranNastaliq" panose="02000503000000020003" pitchFamily="2" charset="0"/>
              </a:rPr>
              <a:t>رخ از رندان بی‌سامان مپوشان</a:t>
            </a:r>
          </a:p>
          <a:p>
            <a:pPr algn="r">
              <a:lnSpc>
                <a:spcPct val="200000"/>
              </a:lnSpc>
            </a:pPr>
            <a:r>
              <a:rPr lang="fa-IR" dirty="0">
                <a:latin typeface="IranNastaliq" panose="02000503000000020003" pitchFamily="2" charset="0"/>
                <a:cs typeface="IranNastaliq" panose="02000503000000020003" pitchFamily="2" charset="0"/>
              </a:rPr>
              <a:t>در این خرقه بسی آلودگی هست</a:t>
            </a:r>
          </a:p>
          <a:p>
            <a:pPr algn="r">
              <a:lnSpc>
                <a:spcPct val="200000"/>
              </a:lnSpc>
            </a:pPr>
            <a:r>
              <a:rPr lang="fa-IR" dirty="0">
                <a:latin typeface="IranNastaliq" panose="02000503000000020003" pitchFamily="2" charset="0"/>
                <a:cs typeface="IranNastaliq" panose="02000503000000020003" pitchFamily="2" charset="0"/>
              </a:rPr>
              <a:t>خوشا وقت قبای می فروشان</a:t>
            </a:r>
          </a:p>
          <a:p>
            <a:pPr algn="r">
              <a:lnSpc>
                <a:spcPct val="200000"/>
              </a:lnSpc>
            </a:pPr>
            <a:r>
              <a:rPr lang="fa-IR" dirty="0">
                <a:latin typeface="IranNastaliq" panose="02000503000000020003" pitchFamily="2" charset="0"/>
                <a:cs typeface="IranNastaliq" panose="02000503000000020003" pitchFamily="2" charset="0"/>
              </a:rPr>
              <a:t>در این صوفی وشان دردی ندیدم</a:t>
            </a:r>
          </a:p>
          <a:p>
            <a:pPr algn="r">
              <a:lnSpc>
                <a:spcPct val="200000"/>
              </a:lnSpc>
            </a:pPr>
            <a:r>
              <a:rPr lang="fa-IR" dirty="0">
                <a:latin typeface="IranNastaliq" panose="02000503000000020003" pitchFamily="2" charset="0"/>
                <a:cs typeface="IranNastaliq" panose="02000503000000020003" pitchFamily="2" charset="0"/>
              </a:rPr>
              <a:t>که صافی باد عیش دردنوشان</a:t>
            </a:r>
          </a:p>
          <a:p>
            <a:pPr algn="r">
              <a:lnSpc>
                <a:spcPct val="200000"/>
              </a:lnSpc>
            </a:pPr>
            <a:r>
              <a:rPr lang="fa-IR" dirty="0">
                <a:latin typeface="IranNastaliq" panose="02000503000000020003" pitchFamily="2" charset="0"/>
                <a:cs typeface="IranNastaliq" panose="02000503000000020003" pitchFamily="2" charset="0"/>
              </a:rPr>
              <a:t>تو نازک طبعی و طاقت نیاری</a:t>
            </a:r>
          </a:p>
          <a:p>
            <a:pPr algn="r">
              <a:lnSpc>
                <a:spcPct val="200000"/>
              </a:lnSpc>
            </a:pPr>
            <a:r>
              <a:rPr lang="fa-IR" dirty="0">
                <a:latin typeface="IranNastaliq" panose="02000503000000020003" pitchFamily="2" charset="0"/>
                <a:cs typeface="IranNastaliq" panose="02000503000000020003" pitchFamily="2" charset="0"/>
              </a:rPr>
              <a:t>گرانی‌های مشتی دلق پوشان</a:t>
            </a:r>
          </a:p>
          <a:p>
            <a:pPr algn="r">
              <a:lnSpc>
                <a:spcPct val="200000"/>
              </a:lnSpc>
            </a:pPr>
            <a:r>
              <a:rPr lang="fa-IR" dirty="0">
                <a:latin typeface="IranNastaliq" panose="02000503000000020003" pitchFamily="2" charset="0"/>
                <a:cs typeface="IranNastaliq" panose="02000503000000020003" pitchFamily="2" charset="0"/>
              </a:rPr>
              <a:t>چو مستم کرده‌ای مستور منشین</a:t>
            </a:r>
          </a:p>
          <a:p>
            <a:pPr algn="r">
              <a:lnSpc>
                <a:spcPct val="200000"/>
              </a:lnSpc>
            </a:pPr>
            <a:r>
              <a:rPr lang="fa-IR" dirty="0">
                <a:latin typeface="IranNastaliq" panose="02000503000000020003" pitchFamily="2" charset="0"/>
                <a:cs typeface="IranNastaliq" panose="02000503000000020003" pitchFamily="2" charset="0"/>
              </a:rPr>
              <a:t>چو نوشم داده‌ای زهرم منوشان</a:t>
            </a:r>
          </a:p>
        </p:txBody>
      </p:sp>
      <p:sp>
        <p:nvSpPr>
          <p:cNvPr id="4" name="Action Button: Home 3">
            <a:hlinkClick r:id="rId3" action="ppaction://hlinksldjump" highlightClick="1"/>
          </p:cNvPr>
          <p:cNvSpPr/>
          <p:nvPr/>
        </p:nvSpPr>
        <p:spPr>
          <a:xfrm>
            <a:off x="10334445" y="6166445"/>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53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564039" cy="6858000"/>
          </a:xfrm>
          <a:prstGeom prst="rect">
            <a:avLst/>
          </a:prstGeom>
        </p:spPr>
      </p:pic>
      <p:sp>
        <p:nvSpPr>
          <p:cNvPr id="3" name="TextBox 2"/>
          <p:cNvSpPr txBox="1"/>
          <p:nvPr/>
        </p:nvSpPr>
        <p:spPr>
          <a:xfrm>
            <a:off x="5848709" y="2032870"/>
            <a:ext cx="5387659" cy="2704088"/>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ماه و خورشید به منزل چو به امر تو رسند</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یار مه روی مرا نیز به من بازرسان</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دیده‌ها در طلب لعل یمانی خون شد</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یا رب آن کوکب رخشان به یمن بازرسان</a:t>
            </a:r>
          </a:p>
        </p:txBody>
      </p:sp>
      <p:sp>
        <p:nvSpPr>
          <p:cNvPr id="4" name="Action Button: Home 3">
            <a:hlinkClick r:id="rId3" action="ppaction://hlinksldjump" highlightClick="1"/>
          </p:cNvPr>
          <p:cNvSpPr/>
          <p:nvPr/>
        </p:nvSpPr>
        <p:spPr>
          <a:xfrm>
            <a:off x="10684018" y="5995359"/>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004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84808" cy="6771736"/>
          </a:xfrm>
          <a:prstGeom prst="rect">
            <a:avLst/>
          </a:prstGeom>
        </p:spPr>
      </p:pic>
      <p:sp>
        <p:nvSpPr>
          <p:cNvPr id="3" name="TextBox 2"/>
          <p:cNvSpPr txBox="1"/>
          <p:nvPr/>
        </p:nvSpPr>
        <p:spPr>
          <a:xfrm>
            <a:off x="6638026" y="507520"/>
            <a:ext cx="4076700" cy="5563061"/>
          </a:xfrm>
          <a:prstGeom prst="rect">
            <a:avLst/>
          </a:prstGeom>
          <a:noFill/>
        </p:spPr>
        <p:txBody>
          <a:bodyPr wrap="square" rtlCol="0">
            <a:spAutoFit/>
          </a:bodyPr>
          <a:lstStyle/>
          <a:p>
            <a:pPr algn="r">
              <a:lnSpc>
                <a:spcPct val="200000"/>
              </a:lnSpc>
            </a:pPr>
            <a:r>
              <a:rPr lang="fa-IR" dirty="0">
                <a:latin typeface="IranNastaliq" panose="02000503000000020003" pitchFamily="2" charset="0"/>
                <a:cs typeface="IranNastaliq" panose="02000503000000020003" pitchFamily="2" charset="0"/>
              </a:rPr>
              <a:t>ما شبی دست برآریم و دعایی بکنیم</a:t>
            </a:r>
          </a:p>
          <a:p>
            <a:pPr algn="r">
              <a:lnSpc>
                <a:spcPct val="200000"/>
              </a:lnSpc>
            </a:pPr>
            <a:r>
              <a:rPr lang="fa-IR" dirty="0">
                <a:latin typeface="IranNastaliq" panose="02000503000000020003" pitchFamily="2" charset="0"/>
                <a:cs typeface="IranNastaliq" panose="02000503000000020003" pitchFamily="2" charset="0"/>
              </a:rPr>
              <a:t>غم هجران تو را چاره ز جایی بکنیم</a:t>
            </a:r>
          </a:p>
          <a:p>
            <a:pPr algn="r">
              <a:lnSpc>
                <a:spcPct val="200000"/>
              </a:lnSpc>
            </a:pPr>
            <a:r>
              <a:rPr lang="fa-IR" dirty="0">
                <a:latin typeface="IranNastaliq" panose="02000503000000020003" pitchFamily="2" charset="0"/>
                <a:cs typeface="IranNastaliq" panose="02000503000000020003" pitchFamily="2" charset="0"/>
              </a:rPr>
              <a:t>دل بیمار شد از دست رفیقان مددی</a:t>
            </a:r>
          </a:p>
          <a:p>
            <a:pPr algn="r">
              <a:lnSpc>
                <a:spcPct val="200000"/>
              </a:lnSpc>
            </a:pPr>
            <a:r>
              <a:rPr lang="fa-IR" dirty="0">
                <a:latin typeface="IranNastaliq" panose="02000503000000020003" pitchFamily="2" charset="0"/>
                <a:cs typeface="IranNastaliq" panose="02000503000000020003" pitchFamily="2" charset="0"/>
              </a:rPr>
              <a:t>تا طبیبش به سر آریم و دوایی بکنیم</a:t>
            </a:r>
          </a:p>
          <a:p>
            <a:pPr algn="r">
              <a:lnSpc>
                <a:spcPct val="200000"/>
              </a:lnSpc>
            </a:pPr>
            <a:r>
              <a:rPr lang="fa-IR" dirty="0">
                <a:latin typeface="IranNastaliq" panose="02000503000000020003" pitchFamily="2" charset="0"/>
                <a:cs typeface="IranNastaliq" panose="02000503000000020003" pitchFamily="2" charset="0"/>
              </a:rPr>
              <a:t>آن که بی جرم برنجید و به تیغم زد و رفت</a:t>
            </a:r>
          </a:p>
          <a:p>
            <a:pPr algn="r">
              <a:lnSpc>
                <a:spcPct val="200000"/>
              </a:lnSpc>
            </a:pPr>
            <a:r>
              <a:rPr lang="fa-IR" dirty="0">
                <a:latin typeface="IranNastaliq" panose="02000503000000020003" pitchFamily="2" charset="0"/>
                <a:cs typeface="IranNastaliq" panose="02000503000000020003" pitchFamily="2" charset="0"/>
              </a:rPr>
              <a:t>بازش آرید خدا را که صفایی بکنیم</a:t>
            </a:r>
          </a:p>
          <a:p>
            <a:pPr algn="r">
              <a:lnSpc>
                <a:spcPct val="200000"/>
              </a:lnSpc>
            </a:pPr>
            <a:r>
              <a:rPr lang="fa-IR" dirty="0">
                <a:latin typeface="IranNastaliq" panose="02000503000000020003" pitchFamily="2" charset="0"/>
                <a:cs typeface="IranNastaliq" panose="02000503000000020003" pitchFamily="2" charset="0"/>
              </a:rPr>
              <a:t>خشک شد بیخ طرب راه خرابات کجاست</a:t>
            </a:r>
          </a:p>
          <a:p>
            <a:pPr algn="r">
              <a:lnSpc>
                <a:spcPct val="200000"/>
              </a:lnSpc>
            </a:pPr>
            <a:r>
              <a:rPr lang="fa-IR" dirty="0">
                <a:latin typeface="IranNastaliq" panose="02000503000000020003" pitchFamily="2" charset="0"/>
                <a:cs typeface="IranNastaliq" panose="02000503000000020003" pitchFamily="2" charset="0"/>
              </a:rPr>
              <a:t>تا در آن آب و هوا نشو و نمایی بکنیم</a:t>
            </a:r>
          </a:p>
          <a:p>
            <a:pPr algn="r">
              <a:lnSpc>
                <a:spcPct val="200000"/>
              </a:lnSpc>
            </a:pPr>
            <a:r>
              <a:rPr lang="fa-IR" dirty="0">
                <a:latin typeface="IranNastaliq" panose="02000503000000020003" pitchFamily="2" charset="0"/>
                <a:cs typeface="IranNastaliq" panose="02000503000000020003" pitchFamily="2" charset="0"/>
              </a:rPr>
              <a:t>مدد از خاطر رندان طلب ای دل ور نه</a:t>
            </a:r>
          </a:p>
          <a:p>
            <a:pPr algn="r">
              <a:lnSpc>
                <a:spcPct val="200000"/>
              </a:lnSpc>
            </a:pPr>
            <a:r>
              <a:rPr lang="fa-IR" dirty="0">
                <a:latin typeface="IranNastaliq" panose="02000503000000020003" pitchFamily="2" charset="0"/>
                <a:cs typeface="IranNastaliq" panose="02000503000000020003" pitchFamily="2" charset="0"/>
              </a:rPr>
              <a:t>کار صعب است مبادا که خطایی بکنی</a:t>
            </a:r>
          </a:p>
        </p:txBody>
      </p:sp>
      <p:sp>
        <p:nvSpPr>
          <p:cNvPr id="4" name="Action Button: Home 3">
            <a:hlinkClick r:id="rId3" action="ppaction://hlinksldjump" highlightClick="1"/>
          </p:cNvPr>
          <p:cNvSpPr/>
          <p:nvPr/>
        </p:nvSpPr>
        <p:spPr>
          <a:xfrm>
            <a:off x="10714726" y="6238624"/>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0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10688" cy="6858000"/>
          </a:xfrm>
          <a:prstGeom prst="rect">
            <a:avLst/>
          </a:prstGeom>
        </p:spPr>
      </p:pic>
      <p:sp>
        <p:nvSpPr>
          <p:cNvPr id="3" name="Rectangle 2"/>
          <p:cNvSpPr/>
          <p:nvPr/>
        </p:nvSpPr>
        <p:spPr>
          <a:xfrm>
            <a:off x="5512280" y="1231519"/>
            <a:ext cx="6487064" cy="2031325"/>
          </a:xfrm>
          <a:prstGeom prst="rect">
            <a:avLst/>
          </a:prstGeom>
        </p:spPr>
        <p:txBody>
          <a:bodyPr wrap="square">
            <a:spAutoFit/>
          </a:bodyPr>
          <a:lstStyle/>
          <a:p>
            <a:pPr algn="ctr"/>
            <a:r>
              <a:rPr lang="fa-IR" dirty="0">
                <a:latin typeface="IranNastaliq" panose="02000503000000020003" pitchFamily="2" charset="0"/>
                <a:cs typeface="IranNastaliq" panose="02000503000000020003" pitchFamily="2" charset="0"/>
              </a:rPr>
              <a:t>حال دلم ز خال تو هست در آتشش وطن</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چشمم از آن دو چشم تو خسته شده‌ست و ناتوان</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بازنشان حرارتم ز آب دو دیده و ببین</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نبض مرا که می‌دهد هیچ ز زندگی نشان</a:t>
            </a:r>
          </a:p>
        </p:txBody>
      </p:sp>
      <p:sp>
        <p:nvSpPr>
          <p:cNvPr id="4" name="Action Button: Home 3">
            <a:hlinkClick r:id="rId3" action="ppaction://hlinksldjump" highlightClick="1"/>
          </p:cNvPr>
          <p:cNvSpPr/>
          <p:nvPr/>
        </p:nvSpPr>
        <p:spPr>
          <a:xfrm>
            <a:off x="10808898" y="616788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027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60521" cy="6780362"/>
          </a:xfrm>
          <a:prstGeom prst="rect">
            <a:avLst/>
          </a:prstGeom>
        </p:spPr>
      </p:pic>
      <p:sp>
        <p:nvSpPr>
          <p:cNvPr id="4" name="TextBox 3"/>
          <p:cNvSpPr txBox="1"/>
          <p:nvPr/>
        </p:nvSpPr>
        <p:spPr>
          <a:xfrm>
            <a:off x="6650966" y="2000250"/>
            <a:ext cx="4759984" cy="2758447"/>
          </a:xfrm>
          <a:prstGeom prst="rect">
            <a:avLst/>
          </a:prstGeom>
          <a:noFill/>
        </p:spPr>
        <p:txBody>
          <a:bodyPr wrap="square" rtlCol="0">
            <a:spAutoFit/>
          </a:bodyPr>
          <a:lstStyle/>
          <a:p>
            <a:pPr algn="r">
              <a:lnSpc>
                <a:spcPct val="250000"/>
              </a:lnSpc>
            </a:pPr>
            <a:r>
              <a:rPr lang="fa-IR" dirty="0">
                <a:latin typeface="IranNastaliq" panose="02000503000000020003" pitchFamily="2" charset="0"/>
                <a:cs typeface="IranNastaliq" panose="02000503000000020003" pitchFamily="2" charset="0"/>
              </a:rPr>
              <a:t>ما نگوییم بد و میل به ناحق نکنیم</a:t>
            </a:r>
          </a:p>
          <a:p>
            <a:pPr algn="r">
              <a:lnSpc>
                <a:spcPct val="250000"/>
              </a:lnSpc>
            </a:pPr>
            <a:r>
              <a:rPr lang="fa-IR" dirty="0">
                <a:latin typeface="IranNastaliq" panose="02000503000000020003" pitchFamily="2" charset="0"/>
                <a:cs typeface="IranNastaliq" panose="02000503000000020003" pitchFamily="2" charset="0"/>
              </a:rPr>
              <a:t>جامه کس سیه و دلق خود ازرق نکنیم</a:t>
            </a:r>
          </a:p>
          <a:p>
            <a:pPr algn="r">
              <a:lnSpc>
                <a:spcPct val="250000"/>
              </a:lnSpc>
            </a:pPr>
            <a:r>
              <a:rPr lang="fa-IR" dirty="0">
                <a:latin typeface="IranNastaliq" panose="02000503000000020003" pitchFamily="2" charset="0"/>
                <a:cs typeface="IranNastaliq" panose="02000503000000020003" pitchFamily="2" charset="0"/>
              </a:rPr>
              <a:t>عیب درویش و توانگر به کم و بیش بد است</a:t>
            </a:r>
          </a:p>
          <a:p>
            <a:pPr algn="r">
              <a:lnSpc>
                <a:spcPct val="250000"/>
              </a:lnSpc>
            </a:pPr>
            <a:r>
              <a:rPr lang="fa-IR" dirty="0">
                <a:latin typeface="IranNastaliq" panose="02000503000000020003" pitchFamily="2" charset="0"/>
                <a:cs typeface="IranNastaliq" panose="02000503000000020003" pitchFamily="2" charset="0"/>
              </a:rPr>
              <a:t>کار بد مصلحت آن است که مطلق نکنیم</a:t>
            </a:r>
          </a:p>
        </p:txBody>
      </p:sp>
      <p:sp>
        <p:nvSpPr>
          <p:cNvPr id="5" name="Action Button: Home 4">
            <a:hlinkClick r:id="rId3" action="ppaction://hlinksldjump" highlightClick="1"/>
          </p:cNvPr>
          <p:cNvSpPr/>
          <p:nvPr/>
        </p:nvSpPr>
        <p:spPr>
          <a:xfrm>
            <a:off x="10858600" y="6072996"/>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93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58928" cy="6858000"/>
          </a:xfrm>
          <a:prstGeom prst="rect">
            <a:avLst/>
          </a:prstGeom>
        </p:spPr>
      </p:pic>
      <p:sp>
        <p:nvSpPr>
          <p:cNvPr id="3" name="TextBox 2"/>
          <p:cNvSpPr txBox="1"/>
          <p:nvPr/>
        </p:nvSpPr>
        <p:spPr>
          <a:xfrm>
            <a:off x="6021239" y="1924050"/>
            <a:ext cx="5313512"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یا رب امان ده تا بازبیند</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چشم محبان روی حبیبان</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درج محبت بر مهر خود نیست</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یا رب مبادا کام رقیبان</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83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917721" cy="6858000"/>
          </a:xfrm>
          <a:prstGeom prst="rect">
            <a:avLst/>
          </a:prstGeom>
        </p:spPr>
      </p:pic>
      <p:sp>
        <p:nvSpPr>
          <p:cNvPr id="3" name="TextBox 2"/>
          <p:cNvSpPr txBox="1"/>
          <p:nvPr/>
        </p:nvSpPr>
        <p:spPr>
          <a:xfrm>
            <a:off x="6366294" y="2000250"/>
            <a:ext cx="5178006"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خنده و گریه عشاق ز جایی دگر است</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می‌سرایم به شب و وقت سحر می‌مویم</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حافظم گفت که خاک در میخانه مبوی</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گو مکن عیب که من مشک ختن می‌بویم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52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280" y="-26060"/>
            <a:ext cx="815178" cy="733150"/>
          </a:xfrm>
          <a:prstGeom prst="rect">
            <a:avLst/>
          </a:prstGeom>
        </p:spPr>
      </p:pic>
      <p:pic>
        <p:nvPicPr>
          <p:cNvPr id="6" name="Picture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9847" y="39850"/>
            <a:ext cx="693222" cy="693222"/>
          </a:xfrm>
          <a:prstGeom prst="rect">
            <a:avLst/>
          </a:prstGeom>
        </p:spPr>
      </p:pic>
      <p:pic>
        <p:nvPicPr>
          <p:cNvPr id="7" name="Picture 6">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8290" y="39850"/>
            <a:ext cx="730645" cy="730645"/>
          </a:xfrm>
          <a:prstGeom prst="rect">
            <a:avLst/>
          </a:prstGeom>
        </p:spPr>
      </p:pic>
      <p:pic>
        <p:nvPicPr>
          <p:cNvPr id="8" name="Picture 7">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4310" y="-11057"/>
            <a:ext cx="800500" cy="718147"/>
          </a:xfrm>
          <a:prstGeom prst="rect">
            <a:avLst/>
          </a:prstGeom>
        </p:spPr>
      </p:pic>
      <p:pic>
        <p:nvPicPr>
          <p:cNvPr id="9" name="Picture 8">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07437" y="-17115"/>
            <a:ext cx="874707" cy="715259"/>
          </a:xfrm>
          <a:prstGeom prst="rect">
            <a:avLst/>
          </a:prstGeom>
        </p:spPr>
      </p:pic>
      <p:pic>
        <p:nvPicPr>
          <p:cNvPr id="10" name="Picture 9">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9830" y="-11057"/>
            <a:ext cx="886039" cy="718147"/>
          </a:xfrm>
          <a:prstGeom prst="rect">
            <a:avLst/>
          </a:prstGeom>
        </p:spPr>
      </p:pic>
      <p:pic>
        <p:nvPicPr>
          <p:cNvPr id="11" name="Picture 10">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96000" y="-26059"/>
            <a:ext cx="922937" cy="724203"/>
          </a:xfrm>
          <a:prstGeom prst="rect">
            <a:avLst/>
          </a:prstGeom>
        </p:spPr>
      </p:pic>
      <p:pic>
        <p:nvPicPr>
          <p:cNvPr id="12" name="Picture 11">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23149" y="-26061"/>
            <a:ext cx="937612" cy="759133"/>
          </a:xfrm>
          <a:prstGeom prst="rect">
            <a:avLst/>
          </a:prstGeom>
        </p:spPr>
      </p:pic>
      <p:pic>
        <p:nvPicPr>
          <p:cNvPr id="13" name="Picture 12">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13228" y="-11057"/>
            <a:ext cx="916124" cy="718147"/>
          </a:xfrm>
          <a:prstGeom prst="rect">
            <a:avLst/>
          </a:prstGeom>
        </p:spPr>
      </p:pic>
      <p:pic>
        <p:nvPicPr>
          <p:cNvPr id="14" name="Picture 13">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19934" y="-11557"/>
            <a:ext cx="891783" cy="744629"/>
          </a:xfrm>
          <a:prstGeom prst="rect">
            <a:avLst/>
          </a:prstGeom>
        </p:spPr>
      </p:pic>
      <p:pic>
        <p:nvPicPr>
          <p:cNvPr id="15" name="Picture 14">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756501" y="18401"/>
            <a:ext cx="967334" cy="679743"/>
          </a:xfrm>
          <a:prstGeom prst="rect">
            <a:avLst/>
          </a:prstGeom>
        </p:spPr>
      </p:pic>
      <p:pic>
        <p:nvPicPr>
          <p:cNvPr id="16" name="Picture 15">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673268" y="39850"/>
            <a:ext cx="944292" cy="667240"/>
          </a:xfrm>
          <a:prstGeom prst="rect">
            <a:avLst/>
          </a:prstGeom>
        </p:spPr>
      </p:pic>
      <p:pic>
        <p:nvPicPr>
          <p:cNvPr id="17" name="Picture 16">
            <a:hlinkClick r:id="rId26" action="ppaction://hlinksldjump"/>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46996" y="733072"/>
            <a:ext cx="867476" cy="788631"/>
          </a:xfrm>
          <a:prstGeom prst="rect">
            <a:avLst/>
          </a:prstGeom>
        </p:spPr>
      </p:pic>
      <p:pic>
        <p:nvPicPr>
          <p:cNvPr id="18" name="Picture 17">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581010" y="720080"/>
            <a:ext cx="775507" cy="814613"/>
          </a:xfrm>
          <a:prstGeom prst="rect">
            <a:avLst/>
          </a:prstGeom>
        </p:spPr>
      </p:pic>
      <p:pic>
        <p:nvPicPr>
          <p:cNvPr id="19" name="Picture 18">
            <a:hlinkClick r:id="rId28" action="ppaction://hlinksldjump"/>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449083" y="707090"/>
            <a:ext cx="838792" cy="827603"/>
          </a:xfrm>
          <a:prstGeom prst="rect">
            <a:avLst/>
          </a:prstGeom>
        </p:spPr>
      </p:pic>
      <p:pic>
        <p:nvPicPr>
          <p:cNvPr id="20" name="Picture 19">
            <a:hlinkClick r:id="rId28" action="ppaction://hlinksldjump"/>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367082" y="692948"/>
            <a:ext cx="843929" cy="841745"/>
          </a:xfrm>
          <a:prstGeom prst="rect">
            <a:avLst/>
          </a:prstGeom>
        </p:spPr>
      </p:pic>
      <p:pic>
        <p:nvPicPr>
          <p:cNvPr id="21" name="Picture 20">
            <a:hlinkClick r:id="rId32" action="ppaction://hlinksldjump"/>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288611" y="720080"/>
            <a:ext cx="869680" cy="814613"/>
          </a:xfrm>
          <a:prstGeom prst="rect">
            <a:avLst/>
          </a:prstGeom>
        </p:spPr>
      </p:pic>
      <p:pic>
        <p:nvPicPr>
          <p:cNvPr id="22" name="Picture 21">
            <a:hlinkClick r:id="rId34" action="ppaction://hlinksldjump"/>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189830" y="737791"/>
            <a:ext cx="810468" cy="818838"/>
          </a:xfrm>
          <a:prstGeom prst="rect">
            <a:avLst/>
          </a:prstGeom>
        </p:spPr>
      </p:pic>
      <p:pic>
        <p:nvPicPr>
          <p:cNvPr id="23" name="Picture 22">
            <a:hlinkClick r:id="rId36" action="ppaction://hlinksldjump"/>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948543" y="702943"/>
            <a:ext cx="916297" cy="848885"/>
          </a:xfrm>
          <a:prstGeom prst="rect">
            <a:avLst/>
          </a:prstGeom>
        </p:spPr>
      </p:pic>
      <p:pic>
        <p:nvPicPr>
          <p:cNvPr id="24" name="Picture 23">
            <a:hlinkClick r:id="rId38" action="ppaction://hlinksldjump"/>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075553" y="714321"/>
            <a:ext cx="891314" cy="828755"/>
          </a:xfrm>
          <a:prstGeom prst="rect">
            <a:avLst/>
          </a:prstGeom>
        </p:spPr>
      </p:pic>
      <p:pic>
        <p:nvPicPr>
          <p:cNvPr id="25" name="Picture 24">
            <a:hlinkClick r:id="rId36" action="ppaction://hlinksldjump"/>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909016" y="680662"/>
            <a:ext cx="908230" cy="893445"/>
          </a:xfrm>
          <a:prstGeom prst="rect">
            <a:avLst/>
          </a:prstGeom>
        </p:spPr>
      </p:pic>
      <p:pic>
        <p:nvPicPr>
          <p:cNvPr id="26" name="Picture 25">
            <a:hlinkClick r:id="rId41" action="ppaction://hlinksldjump"/>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843646" y="692948"/>
            <a:ext cx="870759" cy="870759"/>
          </a:xfrm>
          <a:prstGeom prst="rect">
            <a:avLst/>
          </a:prstGeom>
        </p:spPr>
      </p:pic>
      <p:pic>
        <p:nvPicPr>
          <p:cNvPr id="27" name="Picture 26">
            <a:hlinkClick r:id="rId43" action="ppaction://hlinksldjump"/>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9752671" y="680663"/>
            <a:ext cx="875814" cy="875814"/>
          </a:xfrm>
          <a:prstGeom prst="rect">
            <a:avLst/>
          </a:prstGeom>
        </p:spPr>
      </p:pic>
      <p:pic>
        <p:nvPicPr>
          <p:cNvPr id="28" name="Picture 27">
            <a:hlinkClick r:id="rId45" action="ppaction://hlinksldjump"/>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10709013" y="770495"/>
            <a:ext cx="810325" cy="810325"/>
          </a:xfrm>
          <a:prstGeom prst="rect">
            <a:avLst/>
          </a:prstGeom>
        </p:spPr>
      </p:pic>
      <p:pic>
        <p:nvPicPr>
          <p:cNvPr id="29" name="Picture 28">
            <a:hlinkClick r:id="rId47" action="ppaction://hlinksldjump"/>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585395" y="1588938"/>
            <a:ext cx="929077" cy="844567"/>
          </a:xfrm>
          <a:prstGeom prst="rect">
            <a:avLst/>
          </a:prstGeom>
        </p:spPr>
      </p:pic>
      <p:pic>
        <p:nvPicPr>
          <p:cNvPr id="30" name="Picture 29">
            <a:hlinkClick r:id="rId49" action="ppaction://hlinksldjump"/>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481458" y="1601928"/>
            <a:ext cx="903024" cy="869905"/>
          </a:xfrm>
          <a:prstGeom prst="rect">
            <a:avLst/>
          </a:prstGeom>
        </p:spPr>
      </p:pic>
      <p:pic>
        <p:nvPicPr>
          <p:cNvPr id="31" name="Picture 30">
            <a:hlinkClick r:id="rId51" action="ppaction://hlinksldjump"/>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384482" y="1580820"/>
            <a:ext cx="1015031" cy="873227"/>
          </a:xfrm>
          <a:prstGeom prst="rect">
            <a:avLst/>
          </a:prstGeom>
        </p:spPr>
      </p:pic>
      <p:pic>
        <p:nvPicPr>
          <p:cNvPr id="32" name="Picture 31">
            <a:hlinkClick r:id="rId53" action="ppaction://hlinksldjump"/>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3345482" y="1601929"/>
            <a:ext cx="924041" cy="899784"/>
          </a:xfrm>
          <a:prstGeom prst="rect">
            <a:avLst/>
          </a:prstGeom>
        </p:spPr>
      </p:pic>
      <p:pic>
        <p:nvPicPr>
          <p:cNvPr id="33" name="Picture 32">
            <a:hlinkClick r:id="rId55" action="ppaction://hlinksldjump"/>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4253113" y="1563998"/>
            <a:ext cx="974400" cy="933665"/>
          </a:xfrm>
          <a:prstGeom prst="rect">
            <a:avLst/>
          </a:prstGeom>
        </p:spPr>
      </p:pic>
      <p:pic>
        <p:nvPicPr>
          <p:cNvPr id="34" name="Picture 33">
            <a:hlinkClick r:id="rId57" action="ppaction://hlinksldjump"/>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5132112" y="1596184"/>
            <a:ext cx="963888" cy="920146"/>
          </a:xfrm>
          <a:prstGeom prst="rect">
            <a:avLst/>
          </a:prstGeom>
        </p:spPr>
      </p:pic>
      <p:pic>
        <p:nvPicPr>
          <p:cNvPr id="35" name="Picture 34">
            <a:hlinkClick r:id="rId59" action="ppaction://hlinksldjump"/>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6094081" y="1560304"/>
            <a:ext cx="920093" cy="893744"/>
          </a:xfrm>
          <a:prstGeom prst="rect">
            <a:avLst/>
          </a:prstGeom>
        </p:spPr>
      </p:pic>
      <p:pic>
        <p:nvPicPr>
          <p:cNvPr id="36" name="Picture 35">
            <a:hlinkClick r:id="rId61" action="ppaction://hlinksldjump"/>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014174" y="1612796"/>
            <a:ext cx="871482" cy="871482"/>
          </a:xfrm>
          <a:prstGeom prst="rect">
            <a:avLst/>
          </a:prstGeom>
        </p:spPr>
      </p:pic>
      <p:pic>
        <p:nvPicPr>
          <p:cNvPr id="37" name="Picture 36">
            <a:hlinkClick r:id="rId63" action="ppaction://hlinksldjump"/>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7849038" y="1557126"/>
            <a:ext cx="1098106" cy="935062"/>
          </a:xfrm>
          <a:prstGeom prst="rect">
            <a:avLst/>
          </a:prstGeom>
        </p:spPr>
      </p:pic>
      <p:pic>
        <p:nvPicPr>
          <p:cNvPr id="38" name="Picture 37">
            <a:hlinkClick r:id="rId65" action="ppaction://hlinksldjump"/>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8843646" y="1571308"/>
            <a:ext cx="960783" cy="883395"/>
          </a:xfrm>
          <a:prstGeom prst="rect">
            <a:avLst/>
          </a:prstGeom>
        </p:spPr>
      </p:pic>
      <p:pic>
        <p:nvPicPr>
          <p:cNvPr id="39" name="Picture 38">
            <a:hlinkClick r:id="rId67" action="ppaction://hlinksldjump"/>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9702088" y="1588937"/>
            <a:ext cx="976980" cy="882895"/>
          </a:xfrm>
          <a:prstGeom prst="rect">
            <a:avLst/>
          </a:prstGeom>
        </p:spPr>
      </p:pic>
      <p:pic>
        <p:nvPicPr>
          <p:cNvPr id="40" name="Picture 39">
            <a:hlinkClick r:id="rId69" action="ppaction://hlinksldjump"/>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10647053" y="1579990"/>
            <a:ext cx="915119" cy="936339"/>
          </a:xfrm>
          <a:prstGeom prst="rect">
            <a:avLst/>
          </a:prstGeom>
        </p:spPr>
      </p:pic>
      <p:pic>
        <p:nvPicPr>
          <p:cNvPr id="41" name="Picture 40">
            <a:hlinkClick r:id="rId71" action="ppaction://hlinksldjump"/>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1514472" y="2526735"/>
            <a:ext cx="934611" cy="888431"/>
          </a:xfrm>
          <a:prstGeom prst="rect">
            <a:avLst/>
          </a:prstGeom>
        </p:spPr>
      </p:pic>
      <p:pic>
        <p:nvPicPr>
          <p:cNvPr id="42" name="Picture 41">
            <a:hlinkClick r:id="rId73" action="ppaction://hlinksldjump"/>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596297" y="2484277"/>
            <a:ext cx="984713" cy="881669"/>
          </a:xfrm>
          <a:prstGeom prst="rect">
            <a:avLst/>
          </a:prstGeom>
        </p:spPr>
      </p:pic>
      <p:pic>
        <p:nvPicPr>
          <p:cNvPr id="43" name="Picture 42">
            <a:hlinkClick r:id="rId71" action="ppaction://hlinksldjump"/>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2384482" y="2484277"/>
            <a:ext cx="994592" cy="934381"/>
          </a:xfrm>
          <a:prstGeom prst="rect">
            <a:avLst/>
          </a:prstGeom>
        </p:spPr>
      </p:pic>
      <p:pic>
        <p:nvPicPr>
          <p:cNvPr id="44" name="Picture 43">
            <a:hlinkClick r:id="rId76" action="ppaction://hlinksldjump"/>
          </p:cNvPr>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3326436" y="2492189"/>
            <a:ext cx="953134" cy="908987"/>
          </a:xfrm>
          <a:prstGeom prst="rect">
            <a:avLst/>
          </a:prstGeom>
        </p:spPr>
      </p:pic>
      <p:pic>
        <p:nvPicPr>
          <p:cNvPr id="45" name="Picture 44">
            <a:hlinkClick r:id="rId78" action="ppaction://hlinksldjump"/>
          </p:cNvPr>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4285726" y="2452300"/>
            <a:ext cx="945621" cy="945621"/>
          </a:xfrm>
          <a:prstGeom prst="rect">
            <a:avLst/>
          </a:prstGeom>
        </p:spPr>
      </p:pic>
      <p:pic>
        <p:nvPicPr>
          <p:cNvPr id="46" name="Picture 45">
            <a:hlinkClick r:id="rId80" action="ppaction://hlinksldjump"/>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5197744" y="2501713"/>
            <a:ext cx="898256" cy="898256"/>
          </a:xfrm>
          <a:prstGeom prst="rect">
            <a:avLst/>
          </a:prstGeom>
        </p:spPr>
      </p:pic>
      <p:pic>
        <p:nvPicPr>
          <p:cNvPr id="47" name="Picture 46">
            <a:hlinkClick r:id="rId82" action="ppaction://hlinksldjump"/>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6061134" y="2481059"/>
            <a:ext cx="905733" cy="905733"/>
          </a:xfrm>
          <a:prstGeom prst="rect">
            <a:avLst/>
          </a:prstGeom>
        </p:spPr>
      </p:pic>
      <p:pic>
        <p:nvPicPr>
          <p:cNvPr id="48" name="Picture 47">
            <a:hlinkClick r:id="rId84" action="ppaction://hlinksldjump"/>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6985642" y="2488398"/>
            <a:ext cx="928545" cy="928545"/>
          </a:xfrm>
          <a:prstGeom prst="rect">
            <a:avLst/>
          </a:prstGeom>
        </p:spPr>
      </p:pic>
      <p:pic>
        <p:nvPicPr>
          <p:cNvPr id="49" name="Picture 48">
            <a:hlinkClick r:id="rId86" action="ppaction://hlinksldjump"/>
          </p:cNvPr>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7932963" y="2539616"/>
            <a:ext cx="960306" cy="889384"/>
          </a:xfrm>
          <a:prstGeom prst="rect">
            <a:avLst/>
          </a:prstGeom>
        </p:spPr>
      </p:pic>
      <p:pic>
        <p:nvPicPr>
          <p:cNvPr id="50" name="Picture 49">
            <a:hlinkClick r:id="rId88" action="ppaction://hlinksldjump"/>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8843646" y="2546049"/>
            <a:ext cx="894117" cy="891926"/>
          </a:xfrm>
          <a:prstGeom prst="rect">
            <a:avLst/>
          </a:prstGeom>
        </p:spPr>
      </p:pic>
      <p:pic>
        <p:nvPicPr>
          <p:cNvPr id="51" name="Picture 50">
            <a:hlinkClick r:id="rId90" action="ppaction://hlinksldjump"/>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9702088" y="2579704"/>
            <a:ext cx="918171" cy="818920"/>
          </a:xfrm>
          <a:prstGeom prst="rect">
            <a:avLst/>
          </a:prstGeom>
        </p:spPr>
      </p:pic>
      <p:pic>
        <p:nvPicPr>
          <p:cNvPr id="52" name="Picture 51">
            <a:hlinkClick r:id="rId92" action="ppaction://hlinksldjump"/>
          </p:cNvPr>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10620259" y="2546050"/>
            <a:ext cx="997301" cy="915802"/>
          </a:xfrm>
          <a:prstGeom prst="rect">
            <a:avLst/>
          </a:prstGeom>
        </p:spPr>
      </p:pic>
      <p:pic>
        <p:nvPicPr>
          <p:cNvPr id="53" name="Picture 52">
            <a:hlinkClick r:id="rId94" action="ppaction://hlinksldjump"/>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684685" y="3437975"/>
            <a:ext cx="913348" cy="881777"/>
          </a:xfrm>
          <a:prstGeom prst="rect">
            <a:avLst/>
          </a:prstGeom>
        </p:spPr>
      </p:pic>
      <p:pic>
        <p:nvPicPr>
          <p:cNvPr id="54" name="Picture 53">
            <a:hlinkClick r:id="rId96" action="ppaction://hlinksldjump"/>
          </p:cNvPr>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1514472" y="3470068"/>
            <a:ext cx="999802" cy="849684"/>
          </a:xfrm>
          <a:prstGeom prst="rect">
            <a:avLst/>
          </a:prstGeom>
        </p:spPr>
      </p:pic>
      <p:pic>
        <p:nvPicPr>
          <p:cNvPr id="2" name="Picture 1">
            <a:hlinkClick r:id="rId98" action="ppaction://hlinksldjump"/>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3318472" y="3404427"/>
            <a:ext cx="899039" cy="899039"/>
          </a:xfrm>
          <a:prstGeom prst="rect">
            <a:avLst/>
          </a:prstGeom>
        </p:spPr>
      </p:pic>
      <p:pic>
        <p:nvPicPr>
          <p:cNvPr id="3" name="Picture 2">
            <a:hlinkClick r:id="rId100" action="ppaction://hlinksldjump"/>
          </p:cNvPr>
          <p:cNvPicPr>
            <a:picLocks noChangeAspect="1"/>
          </p:cNvPicPr>
          <p:nvPr/>
        </p:nvPicPr>
        <p:blipFill>
          <a:blip r:embed="rId101" cstate="print">
            <a:extLst>
              <a:ext uri="{28A0092B-C50C-407E-A947-70E740481C1C}">
                <a14:useLocalDpi xmlns:a14="http://schemas.microsoft.com/office/drawing/2010/main" val="0"/>
              </a:ext>
            </a:extLst>
          </a:blip>
          <a:stretch>
            <a:fillRect/>
          </a:stretch>
        </p:blipFill>
        <p:spPr>
          <a:xfrm>
            <a:off x="4269523" y="3416489"/>
            <a:ext cx="899039" cy="899039"/>
          </a:xfrm>
          <a:prstGeom prst="rect">
            <a:avLst/>
          </a:prstGeom>
        </p:spPr>
      </p:pic>
      <p:pic>
        <p:nvPicPr>
          <p:cNvPr id="4" name="Picture 3">
            <a:hlinkClick r:id="rId102" action="ppaction://hlinksldjump"/>
          </p:cNvPr>
          <p:cNvPicPr>
            <a:picLocks noChangeAspect="1"/>
          </p:cNvPicPr>
          <p:nvPr/>
        </p:nvPicPr>
        <p:blipFill>
          <a:blip r:embed="rId103" cstate="print">
            <a:extLst>
              <a:ext uri="{28A0092B-C50C-407E-A947-70E740481C1C}">
                <a14:useLocalDpi xmlns:a14="http://schemas.microsoft.com/office/drawing/2010/main" val="0"/>
              </a:ext>
            </a:extLst>
          </a:blip>
          <a:stretch>
            <a:fillRect/>
          </a:stretch>
        </p:blipFill>
        <p:spPr>
          <a:xfrm>
            <a:off x="5178062" y="3418575"/>
            <a:ext cx="899039" cy="899039"/>
          </a:xfrm>
          <a:prstGeom prst="rect">
            <a:avLst/>
          </a:prstGeom>
        </p:spPr>
      </p:pic>
      <p:pic>
        <p:nvPicPr>
          <p:cNvPr id="55" name="Picture 54">
            <a:hlinkClick r:id="rId104" action="ppaction://hlinksldjump"/>
          </p:cNvPr>
          <p:cNvPicPr>
            <a:picLocks noChangeAspect="1"/>
          </p:cNvPicPr>
          <p:nvPr/>
        </p:nvPicPr>
        <p:blipFill>
          <a:blip r:embed="rId105" cstate="print">
            <a:extLst>
              <a:ext uri="{28A0092B-C50C-407E-A947-70E740481C1C}">
                <a14:useLocalDpi xmlns:a14="http://schemas.microsoft.com/office/drawing/2010/main" val="0"/>
              </a:ext>
            </a:extLst>
          </a:blip>
          <a:stretch>
            <a:fillRect/>
          </a:stretch>
        </p:blipFill>
        <p:spPr>
          <a:xfrm>
            <a:off x="6104610" y="3461852"/>
            <a:ext cx="899039" cy="899039"/>
          </a:xfrm>
          <a:prstGeom prst="rect">
            <a:avLst/>
          </a:prstGeom>
        </p:spPr>
      </p:pic>
      <p:pic>
        <p:nvPicPr>
          <p:cNvPr id="56" name="Picture 55">
            <a:hlinkClick r:id="rId106" action="ppaction://hlinksldjump"/>
          </p:cNvPr>
          <p:cNvPicPr>
            <a:picLocks noChangeAspect="1"/>
          </p:cNvPicPr>
          <p:nvPr/>
        </p:nvPicPr>
        <p:blipFill>
          <a:blip r:embed="rId107" cstate="print">
            <a:extLst>
              <a:ext uri="{28A0092B-C50C-407E-A947-70E740481C1C}">
                <a14:useLocalDpi xmlns:a14="http://schemas.microsoft.com/office/drawing/2010/main" val="0"/>
              </a:ext>
            </a:extLst>
          </a:blip>
          <a:stretch>
            <a:fillRect/>
          </a:stretch>
        </p:blipFill>
        <p:spPr>
          <a:xfrm>
            <a:off x="7002179" y="3442609"/>
            <a:ext cx="899039" cy="899039"/>
          </a:xfrm>
          <a:prstGeom prst="rect">
            <a:avLst/>
          </a:prstGeom>
        </p:spPr>
      </p:pic>
      <p:pic>
        <p:nvPicPr>
          <p:cNvPr id="57" name="Picture 56">
            <a:hlinkClick r:id="rId108" action="ppaction://hlinksldjump"/>
          </p:cNvPr>
          <p:cNvPicPr>
            <a:picLocks noChangeAspect="1"/>
          </p:cNvPicPr>
          <p:nvPr/>
        </p:nvPicPr>
        <p:blipFill>
          <a:blip r:embed="rId109" cstate="print">
            <a:extLst>
              <a:ext uri="{28A0092B-C50C-407E-A947-70E740481C1C}">
                <a14:useLocalDpi xmlns:a14="http://schemas.microsoft.com/office/drawing/2010/main" val="0"/>
              </a:ext>
            </a:extLst>
          </a:blip>
          <a:stretch>
            <a:fillRect/>
          </a:stretch>
        </p:blipFill>
        <p:spPr>
          <a:xfrm>
            <a:off x="8811223" y="3445390"/>
            <a:ext cx="899039" cy="899039"/>
          </a:xfrm>
          <a:prstGeom prst="rect">
            <a:avLst/>
          </a:prstGeom>
        </p:spPr>
      </p:pic>
      <p:pic>
        <p:nvPicPr>
          <p:cNvPr id="58" name="Picture 57">
            <a:hlinkClick r:id="rId110" action="ppaction://hlinksldjump"/>
          </p:cNvPr>
          <p:cNvPicPr>
            <a:picLocks noChangeAspect="1"/>
          </p:cNvPicPr>
          <p:nvPr/>
        </p:nvPicPr>
        <p:blipFill>
          <a:blip r:embed="rId111" cstate="print">
            <a:extLst>
              <a:ext uri="{28A0092B-C50C-407E-A947-70E740481C1C}">
                <a14:useLocalDpi xmlns:a14="http://schemas.microsoft.com/office/drawing/2010/main" val="0"/>
              </a:ext>
            </a:extLst>
          </a:blip>
          <a:stretch>
            <a:fillRect/>
          </a:stretch>
        </p:blipFill>
        <p:spPr>
          <a:xfrm>
            <a:off x="7928727" y="3445390"/>
            <a:ext cx="899039" cy="899039"/>
          </a:xfrm>
          <a:prstGeom prst="rect">
            <a:avLst/>
          </a:prstGeom>
        </p:spPr>
      </p:pic>
      <p:pic>
        <p:nvPicPr>
          <p:cNvPr id="59" name="Picture 58">
            <a:hlinkClick r:id="rId112" action="ppaction://hlinksldjump"/>
          </p:cNvPr>
          <p:cNvPicPr>
            <a:picLocks noChangeAspect="1"/>
          </p:cNvPicPr>
          <p:nvPr/>
        </p:nvPicPr>
        <p:blipFill>
          <a:blip r:embed="rId113" cstate="print">
            <a:extLst>
              <a:ext uri="{28A0092B-C50C-407E-A947-70E740481C1C}">
                <a14:useLocalDpi xmlns:a14="http://schemas.microsoft.com/office/drawing/2010/main" val="0"/>
              </a:ext>
            </a:extLst>
          </a:blip>
          <a:stretch>
            <a:fillRect/>
          </a:stretch>
        </p:blipFill>
        <p:spPr>
          <a:xfrm>
            <a:off x="9697145" y="3424939"/>
            <a:ext cx="899039" cy="899039"/>
          </a:xfrm>
          <a:prstGeom prst="rect">
            <a:avLst/>
          </a:prstGeom>
        </p:spPr>
      </p:pic>
      <p:pic>
        <p:nvPicPr>
          <p:cNvPr id="60" name="Picture 59">
            <a:hlinkClick r:id="rId114" action="ppaction://hlinksldjump"/>
          </p:cNvPr>
          <p:cNvPicPr>
            <a:picLocks noChangeAspect="1"/>
          </p:cNvPicPr>
          <p:nvPr/>
        </p:nvPicPr>
        <p:blipFill>
          <a:blip r:embed="rId115" cstate="print">
            <a:extLst>
              <a:ext uri="{28A0092B-C50C-407E-A947-70E740481C1C}">
                <a14:useLocalDpi xmlns:a14="http://schemas.microsoft.com/office/drawing/2010/main" val="0"/>
              </a:ext>
            </a:extLst>
          </a:blip>
          <a:stretch>
            <a:fillRect/>
          </a:stretch>
        </p:blipFill>
        <p:spPr>
          <a:xfrm>
            <a:off x="10695894" y="3468800"/>
            <a:ext cx="899039" cy="811316"/>
          </a:xfrm>
          <a:prstGeom prst="rect">
            <a:avLst/>
          </a:prstGeom>
        </p:spPr>
      </p:pic>
      <p:pic>
        <p:nvPicPr>
          <p:cNvPr id="61" name="Picture 60">
            <a:hlinkClick r:id="rId116" action="ppaction://hlinksldjump"/>
          </p:cNvPr>
          <p:cNvPicPr>
            <a:picLocks noChangeAspect="1"/>
          </p:cNvPicPr>
          <p:nvPr/>
        </p:nvPicPr>
        <p:blipFill>
          <a:blip r:embed="rId117" cstate="print">
            <a:extLst>
              <a:ext uri="{28A0092B-C50C-407E-A947-70E740481C1C}">
                <a14:useLocalDpi xmlns:a14="http://schemas.microsoft.com/office/drawing/2010/main" val="0"/>
              </a:ext>
            </a:extLst>
          </a:blip>
          <a:stretch>
            <a:fillRect/>
          </a:stretch>
        </p:blipFill>
        <p:spPr>
          <a:xfrm>
            <a:off x="701196" y="4360891"/>
            <a:ext cx="899039" cy="899039"/>
          </a:xfrm>
          <a:prstGeom prst="rect">
            <a:avLst/>
          </a:prstGeom>
        </p:spPr>
      </p:pic>
      <p:pic>
        <p:nvPicPr>
          <p:cNvPr id="62" name="Picture 61">
            <a:hlinkClick r:id="rId118" action="ppaction://hlinksldjump"/>
          </p:cNvPr>
          <p:cNvPicPr>
            <a:picLocks noChangeAspect="1"/>
          </p:cNvPicPr>
          <p:nvPr/>
        </p:nvPicPr>
        <p:blipFill>
          <a:blip r:embed="rId119" cstate="print">
            <a:extLst>
              <a:ext uri="{28A0092B-C50C-407E-A947-70E740481C1C}">
                <a14:useLocalDpi xmlns:a14="http://schemas.microsoft.com/office/drawing/2010/main" val="0"/>
              </a:ext>
            </a:extLst>
          </a:blip>
          <a:stretch>
            <a:fillRect/>
          </a:stretch>
        </p:blipFill>
        <p:spPr>
          <a:xfrm>
            <a:off x="1577407" y="4341648"/>
            <a:ext cx="899039" cy="899039"/>
          </a:xfrm>
          <a:prstGeom prst="rect">
            <a:avLst/>
          </a:prstGeom>
        </p:spPr>
      </p:pic>
      <p:pic>
        <p:nvPicPr>
          <p:cNvPr id="63" name="Picture 62">
            <a:hlinkClick r:id="rId120" action="ppaction://hlinksldjump"/>
          </p:cNvPr>
          <p:cNvPicPr>
            <a:picLocks noChangeAspect="1"/>
          </p:cNvPicPr>
          <p:nvPr/>
        </p:nvPicPr>
        <p:blipFill>
          <a:blip r:embed="rId121" cstate="print">
            <a:extLst>
              <a:ext uri="{28A0092B-C50C-407E-A947-70E740481C1C}">
                <a14:useLocalDpi xmlns:a14="http://schemas.microsoft.com/office/drawing/2010/main" val="0"/>
              </a:ext>
            </a:extLst>
          </a:blip>
          <a:stretch>
            <a:fillRect/>
          </a:stretch>
        </p:blipFill>
        <p:spPr>
          <a:xfrm>
            <a:off x="2393910" y="4395471"/>
            <a:ext cx="899039" cy="899039"/>
          </a:xfrm>
          <a:prstGeom prst="rect">
            <a:avLst/>
          </a:prstGeom>
        </p:spPr>
      </p:pic>
      <p:pic>
        <p:nvPicPr>
          <p:cNvPr id="64" name="Picture 63">
            <a:hlinkClick r:id="rId118" action="ppaction://hlinksldjump"/>
          </p:cNvPr>
          <p:cNvPicPr>
            <a:picLocks noChangeAspect="1"/>
          </p:cNvPicPr>
          <p:nvPr/>
        </p:nvPicPr>
        <p:blipFill>
          <a:blip r:embed="rId122" cstate="print">
            <a:extLst>
              <a:ext uri="{28A0092B-C50C-407E-A947-70E740481C1C}">
                <a14:useLocalDpi xmlns:a14="http://schemas.microsoft.com/office/drawing/2010/main" val="0"/>
              </a:ext>
            </a:extLst>
          </a:blip>
          <a:stretch>
            <a:fillRect/>
          </a:stretch>
        </p:blipFill>
        <p:spPr>
          <a:xfrm>
            <a:off x="3375245" y="4395471"/>
            <a:ext cx="899039" cy="899039"/>
          </a:xfrm>
          <a:prstGeom prst="rect">
            <a:avLst/>
          </a:prstGeom>
        </p:spPr>
      </p:pic>
      <p:pic>
        <p:nvPicPr>
          <p:cNvPr id="65" name="Picture 64">
            <a:hlinkClick r:id="rId123" action="ppaction://hlinksldjump"/>
          </p:cNvPr>
          <p:cNvPicPr>
            <a:picLocks noChangeAspect="1"/>
          </p:cNvPicPr>
          <p:nvPr/>
        </p:nvPicPr>
        <p:blipFill>
          <a:blip r:embed="rId124" cstate="print">
            <a:extLst>
              <a:ext uri="{28A0092B-C50C-407E-A947-70E740481C1C}">
                <a14:useLocalDpi xmlns:a14="http://schemas.microsoft.com/office/drawing/2010/main" val="0"/>
              </a:ext>
            </a:extLst>
          </a:blip>
          <a:stretch>
            <a:fillRect/>
          </a:stretch>
        </p:blipFill>
        <p:spPr>
          <a:xfrm>
            <a:off x="4228628" y="4335085"/>
            <a:ext cx="899039" cy="899039"/>
          </a:xfrm>
          <a:prstGeom prst="rect">
            <a:avLst/>
          </a:prstGeom>
        </p:spPr>
      </p:pic>
      <p:pic>
        <p:nvPicPr>
          <p:cNvPr id="66" name="Picture 65">
            <a:hlinkClick r:id="rId125" action="ppaction://hlinksldjump"/>
          </p:cNvPr>
          <p:cNvPicPr>
            <a:picLocks noChangeAspect="1"/>
          </p:cNvPicPr>
          <p:nvPr/>
        </p:nvPicPr>
        <p:blipFill>
          <a:blip r:embed="rId126" cstate="print">
            <a:extLst>
              <a:ext uri="{28A0092B-C50C-407E-A947-70E740481C1C}">
                <a14:useLocalDpi xmlns:a14="http://schemas.microsoft.com/office/drawing/2010/main" val="0"/>
              </a:ext>
            </a:extLst>
          </a:blip>
          <a:stretch>
            <a:fillRect/>
          </a:stretch>
        </p:blipFill>
        <p:spPr>
          <a:xfrm>
            <a:off x="5141422" y="4360891"/>
            <a:ext cx="899039" cy="899039"/>
          </a:xfrm>
          <a:prstGeom prst="rect">
            <a:avLst/>
          </a:prstGeom>
        </p:spPr>
      </p:pic>
      <p:pic>
        <p:nvPicPr>
          <p:cNvPr id="67" name="Picture 66">
            <a:hlinkClick r:id="rId127" action="ppaction://hlinksldjump"/>
          </p:cNvPr>
          <p:cNvPicPr>
            <a:picLocks noChangeAspect="1"/>
          </p:cNvPicPr>
          <p:nvPr/>
        </p:nvPicPr>
        <p:blipFill>
          <a:blip r:embed="rId128" cstate="print">
            <a:extLst>
              <a:ext uri="{28A0092B-C50C-407E-A947-70E740481C1C}">
                <a14:useLocalDpi xmlns:a14="http://schemas.microsoft.com/office/drawing/2010/main" val="0"/>
              </a:ext>
            </a:extLst>
          </a:blip>
          <a:stretch>
            <a:fillRect/>
          </a:stretch>
        </p:blipFill>
        <p:spPr>
          <a:xfrm>
            <a:off x="6096000" y="4394596"/>
            <a:ext cx="899039" cy="899039"/>
          </a:xfrm>
          <a:prstGeom prst="rect">
            <a:avLst/>
          </a:prstGeom>
        </p:spPr>
      </p:pic>
      <p:pic>
        <p:nvPicPr>
          <p:cNvPr id="68" name="Picture 67">
            <a:hlinkClick r:id="rId129" action="ppaction://hlinksldjump"/>
          </p:cNvPr>
          <p:cNvPicPr>
            <a:picLocks noChangeAspect="1"/>
          </p:cNvPicPr>
          <p:nvPr/>
        </p:nvPicPr>
        <p:blipFill>
          <a:blip r:embed="rId130" cstate="print">
            <a:extLst>
              <a:ext uri="{28A0092B-C50C-407E-A947-70E740481C1C}">
                <a14:useLocalDpi xmlns:a14="http://schemas.microsoft.com/office/drawing/2010/main" val="0"/>
              </a:ext>
            </a:extLst>
          </a:blip>
          <a:stretch>
            <a:fillRect/>
          </a:stretch>
        </p:blipFill>
        <p:spPr>
          <a:xfrm>
            <a:off x="6985642" y="4367314"/>
            <a:ext cx="899039" cy="899039"/>
          </a:xfrm>
          <a:prstGeom prst="rect">
            <a:avLst/>
          </a:prstGeom>
        </p:spPr>
      </p:pic>
      <p:pic>
        <p:nvPicPr>
          <p:cNvPr id="69" name="Picture 68">
            <a:hlinkClick r:id="rId131" action="ppaction://hlinksldjump"/>
          </p:cNvPr>
          <p:cNvPicPr>
            <a:picLocks noChangeAspect="1"/>
          </p:cNvPicPr>
          <p:nvPr/>
        </p:nvPicPr>
        <p:blipFill>
          <a:blip r:embed="rId132" cstate="print">
            <a:extLst>
              <a:ext uri="{28A0092B-C50C-407E-A947-70E740481C1C}">
                <a14:useLocalDpi xmlns:a14="http://schemas.microsoft.com/office/drawing/2010/main" val="0"/>
              </a:ext>
            </a:extLst>
          </a:blip>
          <a:stretch>
            <a:fillRect/>
          </a:stretch>
        </p:blipFill>
        <p:spPr>
          <a:xfrm>
            <a:off x="7928908" y="4382202"/>
            <a:ext cx="899039" cy="899039"/>
          </a:xfrm>
          <a:prstGeom prst="rect">
            <a:avLst/>
          </a:prstGeom>
        </p:spPr>
      </p:pic>
      <p:pic>
        <p:nvPicPr>
          <p:cNvPr id="70" name="Picture 69">
            <a:hlinkClick r:id="rId133" action="ppaction://hlinksldjump"/>
          </p:cNvPr>
          <p:cNvPicPr>
            <a:picLocks noChangeAspect="1"/>
          </p:cNvPicPr>
          <p:nvPr/>
        </p:nvPicPr>
        <p:blipFill>
          <a:blip r:embed="rId134" cstate="print">
            <a:extLst>
              <a:ext uri="{28A0092B-C50C-407E-A947-70E740481C1C}">
                <a14:useLocalDpi xmlns:a14="http://schemas.microsoft.com/office/drawing/2010/main" val="0"/>
              </a:ext>
            </a:extLst>
          </a:blip>
          <a:stretch>
            <a:fillRect/>
          </a:stretch>
        </p:blipFill>
        <p:spPr>
          <a:xfrm>
            <a:off x="8874517" y="4367314"/>
            <a:ext cx="899039" cy="899039"/>
          </a:xfrm>
          <a:prstGeom prst="rect">
            <a:avLst/>
          </a:prstGeom>
        </p:spPr>
      </p:pic>
      <p:pic>
        <p:nvPicPr>
          <p:cNvPr id="71" name="Picture 70">
            <a:hlinkClick r:id="rId135" action="ppaction://hlinksldjump"/>
          </p:cNvPr>
          <p:cNvPicPr>
            <a:picLocks noChangeAspect="1"/>
          </p:cNvPicPr>
          <p:nvPr/>
        </p:nvPicPr>
        <p:blipFill>
          <a:blip r:embed="rId136" cstate="print">
            <a:extLst>
              <a:ext uri="{28A0092B-C50C-407E-A947-70E740481C1C}">
                <a14:useLocalDpi xmlns:a14="http://schemas.microsoft.com/office/drawing/2010/main" val="0"/>
              </a:ext>
            </a:extLst>
          </a:blip>
          <a:stretch>
            <a:fillRect/>
          </a:stretch>
        </p:blipFill>
        <p:spPr>
          <a:xfrm>
            <a:off x="9743896" y="4317614"/>
            <a:ext cx="899039" cy="899039"/>
          </a:xfrm>
          <a:prstGeom prst="rect">
            <a:avLst/>
          </a:prstGeom>
        </p:spPr>
      </p:pic>
      <p:pic>
        <p:nvPicPr>
          <p:cNvPr id="72" name="Picture 71">
            <a:hlinkClick r:id="rId137" action="ppaction://hlinksldjump"/>
          </p:cNvPr>
          <p:cNvPicPr>
            <a:picLocks noChangeAspect="1"/>
          </p:cNvPicPr>
          <p:nvPr/>
        </p:nvPicPr>
        <p:blipFill>
          <a:blip r:embed="rId138" cstate="print">
            <a:extLst>
              <a:ext uri="{28A0092B-C50C-407E-A947-70E740481C1C}">
                <a14:useLocalDpi xmlns:a14="http://schemas.microsoft.com/office/drawing/2010/main" val="0"/>
              </a:ext>
            </a:extLst>
          </a:blip>
          <a:stretch>
            <a:fillRect/>
          </a:stretch>
        </p:blipFill>
        <p:spPr>
          <a:xfrm>
            <a:off x="2449413" y="3411543"/>
            <a:ext cx="925832" cy="925832"/>
          </a:xfrm>
          <a:prstGeom prst="rect">
            <a:avLst/>
          </a:prstGeom>
        </p:spPr>
      </p:pic>
      <p:pic>
        <p:nvPicPr>
          <p:cNvPr id="74" name="Picture 73">
            <a:hlinkClick r:id="rId139" action="ppaction://hlinksldjump"/>
          </p:cNvPr>
          <p:cNvPicPr>
            <a:picLocks noChangeAspect="1"/>
          </p:cNvPicPr>
          <p:nvPr/>
        </p:nvPicPr>
        <p:blipFill>
          <a:blip r:embed="rId140" cstate="print">
            <a:extLst>
              <a:ext uri="{28A0092B-C50C-407E-A947-70E740481C1C}">
                <a14:useLocalDpi xmlns:a14="http://schemas.microsoft.com/office/drawing/2010/main" val="0"/>
              </a:ext>
            </a:extLst>
          </a:blip>
          <a:stretch>
            <a:fillRect/>
          </a:stretch>
        </p:blipFill>
        <p:spPr>
          <a:xfrm>
            <a:off x="10689001" y="4335600"/>
            <a:ext cx="924258" cy="924258"/>
          </a:xfrm>
          <a:prstGeom prst="rect">
            <a:avLst/>
          </a:prstGeom>
        </p:spPr>
      </p:pic>
      <p:pic>
        <p:nvPicPr>
          <p:cNvPr id="75" name="Picture 74">
            <a:hlinkClick r:id="rId141" action="ppaction://hlinksldjump"/>
          </p:cNvPr>
          <p:cNvPicPr>
            <a:picLocks noChangeAspect="1"/>
          </p:cNvPicPr>
          <p:nvPr/>
        </p:nvPicPr>
        <p:blipFill>
          <a:blip r:embed="rId142">
            <a:extLst>
              <a:ext uri="{28A0092B-C50C-407E-A947-70E740481C1C}">
                <a14:useLocalDpi xmlns:a14="http://schemas.microsoft.com/office/drawing/2010/main" val="0"/>
              </a:ext>
            </a:extLst>
          </a:blip>
          <a:stretch>
            <a:fillRect/>
          </a:stretch>
        </p:blipFill>
        <p:spPr>
          <a:xfrm>
            <a:off x="654626" y="5234124"/>
            <a:ext cx="930107" cy="930107"/>
          </a:xfrm>
          <a:prstGeom prst="rect">
            <a:avLst/>
          </a:prstGeom>
        </p:spPr>
      </p:pic>
      <p:pic>
        <p:nvPicPr>
          <p:cNvPr id="76" name="Picture 75">
            <a:hlinkClick r:id="rId143" action="ppaction://hlinksldjump"/>
          </p:cNvPr>
          <p:cNvPicPr>
            <a:picLocks noChangeAspect="1"/>
          </p:cNvPicPr>
          <p:nvPr/>
        </p:nvPicPr>
        <p:blipFill>
          <a:blip r:embed="rId144" cstate="print">
            <a:extLst>
              <a:ext uri="{28A0092B-C50C-407E-A947-70E740481C1C}">
                <a14:useLocalDpi xmlns:a14="http://schemas.microsoft.com/office/drawing/2010/main" val="0"/>
              </a:ext>
            </a:extLst>
          </a:blip>
          <a:stretch>
            <a:fillRect/>
          </a:stretch>
        </p:blipFill>
        <p:spPr>
          <a:xfrm>
            <a:off x="1592317" y="5225438"/>
            <a:ext cx="917282" cy="917282"/>
          </a:xfrm>
          <a:prstGeom prst="rect">
            <a:avLst/>
          </a:prstGeom>
        </p:spPr>
      </p:pic>
      <p:pic>
        <p:nvPicPr>
          <p:cNvPr id="77" name="Picture 76">
            <a:hlinkClick r:id="rId145" action="ppaction://hlinksldjump"/>
          </p:cNvPr>
          <p:cNvPicPr>
            <a:picLocks noChangeAspect="1"/>
          </p:cNvPicPr>
          <p:nvPr/>
        </p:nvPicPr>
        <p:blipFill>
          <a:blip r:embed="rId146" cstate="print">
            <a:extLst>
              <a:ext uri="{28A0092B-C50C-407E-A947-70E740481C1C}">
                <a14:useLocalDpi xmlns:a14="http://schemas.microsoft.com/office/drawing/2010/main" val="0"/>
              </a:ext>
            </a:extLst>
          </a:blip>
          <a:stretch>
            <a:fillRect/>
          </a:stretch>
        </p:blipFill>
        <p:spPr>
          <a:xfrm>
            <a:off x="2445960" y="5226899"/>
            <a:ext cx="901516" cy="894397"/>
          </a:xfrm>
          <a:prstGeom prst="rect">
            <a:avLst/>
          </a:prstGeom>
        </p:spPr>
      </p:pic>
      <p:pic>
        <p:nvPicPr>
          <p:cNvPr id="78" name="Picture 77">
            <a:hlinkClick r:id="rId147" action="ppaction://hlinksldjump"/>
          </p:cNvPr>
          <p:cNvPicPr>
            <a:picLocks noChangeAspect="1"/>
          </p:cNvPicPr>
          <p:nvPr/>
        </p:nvPicPr>
        <p:blipFill>
          <a:blip r:embed="rId148" cstate="print">
            <a:extLst>
              <a:ext uri="{28A0092B-C50C-407E-A947-70E740481C1C}">
                <a14:useLocalDpi xmlns:a14="http://schemas.microsoft.com/office/drawing/2010/main" val="0"/>
              </a:ext>
            </a:extLst>
          </a:blip>
          <a:stretch>
            <a:fillRect/>
          </a:stretch>
        </p:blipFill>
        <p:spPr>
          <a:xfrm>
            <a:off x="3382012" y="5252027"/>
            <a:ext cx="846435" cy="846435"/>
          </a:xfrm>
          <a:prstGeom prst="rect">
            <a:avLst/>
          </a:prstGeom>
        </p:spPr>
      </p:pic>
      <p:pic>
        <p:nvPicPr>
          <p:cNvPr id="79" name="Picture 78">
            <a:hlinkClick r:id="rId149" action="ppaction://hlinksldjump"/>
          </p:cNvPr>
          <p:cNvPicPr>
            <a:picLocks noChangeAspect="1"/>
          </p:cNvPicPr>
          <p:nvPr/>
        </p:nvPicPr>
        <p:blipFill>
          <a:blip r:embed="rId150">
            <a:extLst>
              <a:ext uri="{28A0092B-C50C-407E-A947-70E740481C1C}">
                <a14:useLocalDpi xmlns:a14="http://schemas.microsoft.com/office/drawing/2010/main" val="0"/>
              </a:ext>
            </a:extLst>
          </a:blip>
          <a:stretch>
            <a:fillRect/>
          </a:stretch>
        </p:blipFill>
        <p:spPr>
          <a:xfrm>
            <a:off x="4285430" y="5164823"/>
            <a:ext cx="948103" cy="948103"/>
          </a:xfrm>
          <a:prstGeom prst="rect">
            <a:avLst/>
          </a:prstGeom>
        </p:spPr>
      </p:pic>
      <p:pic>
        <p:nvPicPr>
          <p:cNvPr id="80" name="Picture 79">
            <a:hlinkClick r:id="rId151" action="ppaction://hlinksldjump"/>
          </p:cNvPr>
          <p:cNvPicPr>
            <a:picLocks noChangeAspect="1"/>
          </p:cNvPicPr>
          <p:nvPr/>
        </p:nvPicPr>
        <p:blipFill>
          <a:blip r:embed="rId152">
            <a:extLst>
              <a:ext uri="{28A0092B-C50C-407E-A947-70E740481C1C}">
                <a14:useLocalDpi xmlns:a14="http://schemas.microsoft.com/office/drawing/2010/main" val="0"/>
              </a:ext>
            </a:extLst>
          </a:blip>
          <a:stretch>
            <a:fillRect/>
          </a:stretch>
        </p:blipFill>
        <p:spPr>
          <a:xfrm>
            <a:off x="5192625" y="5196416"/>
            <a:ext cx="935344" cy="935344"/>
          </a:xfrm>
          <a:prstGeom prst="rect">
            <a:avLst/>
          </a:prstGeom>
        </p:spPr>
      </p:pic>
      <p:pic>
        <p:nvPicPr>
          <p:cNvPr id="81" name="Picture 80">
            <a:hlinkClick r:id="rId153" action="ppaction://hlinksldjump"/>
          </p:cNvPr>
          <p:cNvPicPr>
            <a:picLocks noChangeAspect="1"/>
          </p:cNvPicPr>
          <p:nvPr/>
        </p:nvPicPr>
        <p:blipFill>
          <a:blip r:embed="rId154">
            <a:extLst>
              <a:ext uri="{28A0092B-C50C-407E-A947-70E740481C1C}">
                <a14:useLocalDpi xmlns:a14="http://schemas.microsoft.com/office/drawing/2010/main" val="0"/>
              </a:ext>
            </a:extLst>
          </a:blip>
          <a:stretch>
            <a:fillRect/>
          </a:stretch>
        </p:blipFill>
        <p:spPr>
          <a:xfrm>
            <a:off x="6068227" y="5150926"/>
            <a:ext cx="970370" cy="970370"/>
          </a:xfrm>
          <a:prstGeom prst="rect">
            <a:avLst/>
          </a:prstGeom>
        </p:spPr>
      </p:pic>
      <p:pic>
        <p:nvPicPr>
          <p:cNvPr id="82" name="Picture 81">
            <a:hlinkClick r:id="rId153" action="ppaction://hlinksldjump"/>
          </p:cNvPr>
          <p:cNvPicPr>
            <a:picLocks noChangeAspect="1"/>
          </p:cNvPicPr>
          <p:nvPr/>
        </p:nvPicPr>
        <p:blipFill>
          <a:blip r:embed="rId155" cstate="print">
            <a:extLst>
              <a:ext uri="{28A0092B-C50C-407E-A947-70E740481C1C}">
                <a14:useLocalDpi xmlns:a14="http://schemas.microsoft.com/office/drawing/2010/main" val="0"/>
              </a:ext>
            </a:extLst>
          </a:blip>
          <a:stretch>
            <a:fillRect/>
          </a:stretch>
        </p:blipFill>
        <p:spPr>
          <a:xfrm>
            <a:off x="6971587" y="5214485"/>
            <a:ext cx="883977" cy="883977"/>
          </a:xfrm>
          <a:prstGeom prst="rect">
            <a:avLst/>
          </a:prstGeom>
        </p:spPr>
      </p:pic>
      <p:pic>
        <p:nvPicPr>
          <p:cNvPr id="83" name="Picture 82">
            <a:hlinkClick r:id="rId156" action="ppaction://hlinksldjump"/>
          </p:cNvPr>
          <p:cNvPicPr>
            <a:picLocks noChangeAspect="1"/>
          </p:cNvPicPr>
          <p:nvPr/>
        </p:nvPicPr>
        <p:blipFill>
          <a:blip r:embed="rId157" cstate="print">
            <a:extLst>
              <a:ext uri="{28A0092B-C50C-407E-A947-70E740481C1C}">
                <a14:useLocalDpi xmlns:a14="http://schemas.microsoft.com/office/drawing/2010/main" val="0"/>
              </a:ext>
            </a:extLst>
          </a:blip>
          <a:stretch>
            <a:fillRect/>
          </a:stretch>
        </p:blipFill>
        <p:spPr>
          <a:xfrm>
            <a:off x="7950089" y="5252027"/>
            <a:ext cx="877678" cy="869269"/>
          </a:xfrm>
          <a:prstGeom prst="rect">
            <a:avLst/>
          </a:prstGeom>
        </p:spPr>
      </p:pic>
      <p:pic>
        <p:nvPicPr>
          <p:cNvPr id="84" name="Picture 83">
            <a:hlinkClick r:id="rId158" action="ppaction://hlinksldjump"/>
          </p:cNvPr>
          <p:cNvPicPr>
            <a:picLocks noChangeAspect="1"/>
          </p:cNvPicPr>
          <p:nvPr/>
        </p:nvPicPr>
        <p:blipFill>
          <a:blip r:embed="rId159" cstate="print">
            <a:extLst>
              <a:ext uri="{28A0092B-C50C-407E-A947-70E740481C1C}">
                <a14:useLocalDpi xmlns:a14="http://schemas.microsoft.com/office/drawing/2010/main" val="0"/>
              </a:ext>
            </a:extLst>
          </a:blip>
          <a:stretch>
            <a:fillRect/>
          </a:stretch>
        </p:blipFill>
        <p:spPr>
          <a:xfrm>
            <a:off x="8939924" y="5225438"/>
            <a:ext cx="826207" cy="872617"/>
          </a:xfrm>
          <a:prstGeom prst="rect">
            <a:avLst/>
          </a:prstGeom>
        </p:spPr>
      </p:pic>
      <p:pic>
        <p:nvPicPr>
          <p:cNvPr id="85" name="Picture 84">
            <a:hlinkClick r:id="rId160" action="ppaction://hlinksldjump"/>
          </p:cNvPr>
          <p:cNvPicPr>
            <a:picLocks noChangeAspect="1"/>
          </p:cNvPicPr>
          <p:nvPr/>
        </p:nvPicPr>
        <p:blipFill>
          <a:blip r:embed="rId161" cstate="print">
            <a:extLst>
              <a:ext uri="{28A0092B-C50C-407E-A947-70E740481C1C}">
                <a14:useLocalDpi xmlns:a14="http://schemas.microsoft.com/office/drawing/2010/main" val="0"/>
              </a:ext>
            </a:extLst>
          </a:blip>
          <a:stretch>
            <a:fillRect/>
          </a:stretch>
        </p:blipFill>
        <p:spPr>
          <a:xfrm>
            <a:off x="10696158" y="5293635"/>
            <a:ext cx="930980" cy="838126"/>
          </a:xfrm>
          <a:prstGeom prst="rect">
            <a:avLst/>
          </a:prstGeom>
        </p:spPr>
      </p:pic>
      <p:pic>
        <p:nvPicPr>
          <p:cNvPr id="86" name="Picture 85">
            <a:hlinkClick r:id="rId162" action="ppaction://hlinksldjump"/>
          </p:cNvPr>
          <p:cNvPicPr>
            <a:picLocks noChangeAspect="1"/>
          </p:cNvPicPr>
          <p:nvPr/>
        </p:nvPicPr>
        <p:blipFill>
          <a:blip r:embed="rId163" cstate="print">
            <a:extLst>
              <a:ext uri="{28A0092B-C50C-407E-A947-70E740481C1C}">
                <a14:useLocalDpi xmlns:a14="http://schemas.microsoft.com/office/drawing/2010/main" val="0"/>
              </a:ext>
            </a:extLst>
          </a:blip>
          <a:stretch>
            <a:fillRect/>
          </a:stretch>
        </p:blipFill>
        <p:spPr>
          <a:xfrm>
            <a:off x="9859022" y="5276248"/>
            <a:ext cx="784326" cy="838802"/>
          </a:xfrm>
          <a:prstGeom prst="rect">
            <a:avLst/>
          </a:prstGeom>
        </p:spPr>
      </p:pic>
      <p:pic>
        <p:nvPicPr>
          <p:cNvPr id="87" name="Picture 86">
            <a:hlinkClick r:id="rId164" action="ppaction://hlinksldjump"/>
          </p:cNvPr>
          <p:cNvPicPr>
            <a:picLocks noChangeAspect="1"/>
          </p:cNvPicPr>
          <p:nvPr/>
        </p:nvPicPr>
        <p:blipFill>
          <a:blip r:embed="rId165">
            <a:extLst>
              <a:ext uri="{28A0092B-C50C-407E-A947-70E740481C1C}">
                <a14:useLocalDpi xmlns:a14="http://schemas.microsoft.com/office/drawing/2010/main" val="0"/>
              </a:ext>
            </a:extLst>
          </a:blip>
          <a:stretch>
            <a:fillRect/>
          </a:stretch>
        </p:blipFill>
        <p:spPr>
          <a:xfrm>
            <a:off x="596297" y="6121296"/>
            <a:ext cx="1034399" cy="736704"/>
          </a:xfrm>
          <a:prstGeom prst="rect">
            <a:avLst/>
          </a:prstGeom>
        </p:spPr>
      </p:pic>
      <p:pic>
        <p:nvPicPr>
          <p:cNvPr id="88" name="Picture 87">
            <a:hlinkClick r:id="rId166" action="ppaction://hlinksldjump"/>
          </p:cNvPr>
          <p:cNvPicPr>
            <a:picLocks noChangeAspect="1"/>
          </p:cNvPicPr>
          <p:nvPr/>
        </p:nvPicPr>
        <p:blipFill>
          <a:blip r:embed="rId167">
            <a:extLst>
              <a:ext uri="{28A0092B-C50C-407E-A947-70E740481C1C}">
                <a14:useLocalDpi xmlns:a14="http://schemas.microsoft.com/office/drawing/2010/main" val="0"/>
              </a:ext>
            </a:extLst>
          </a:blip>
          <a:stretch>
            <a:fillRect/>
          </a:stretch>
        </p:blipFill>
        <p:spPr>
          <a:xfrm>
            <a:off x="1500822" y="6164231"/>
            <a:ext cx="935882" cy="706850"/>
          </a:xfrm>
          <a:prstGeom prst="rect">
            <a:avLst/>
          </a:prstGeom>
        </p:spPr>
      </p:pic>
      <p:pic>
        <p:nvPicPr>
          <p:cNvPr id="89" name="Picture 88">
            <a:hlinkClick r:id="rId168" action="ppaction://hlinksldjump"/>
          </p:cNvPr>
          <p:cNvPicPr>
            <a:picLocks noChangeAspect="1"/>
          </p:cNvPicPr>
          <p:nvPr/>
        </p:nvPicPr>
        <p:blipFill>
          <a:blip r:embed="rId169" cstate="print">
            <a:extLst>
              <a:ext uri="{28A0092B-C50C-407E-A947-70E740481C1C}">
                <a14:useLocalDpi xmlns:a14="http://schemas.microsoft.com/office/drawing/2010/main" val="0"/>
              </a:ext>
            </a:extLst>
          </a:blip>
          <a:stretch>
            <a:fillRect/>
          </a:stretch>
        </p:blipFill>
        <p:spPr>
          <a:xfrm>
            <a:off x="2384482" y="6159057"/>
            <a:ext cx="881158" cy="679700"/>
          </a:xfrm>
          <a:prstGeom prst="rect">
            <a:avLst/>
          </a:prstGeom>
        </p:spPr>
      </p:pic>
      <p:pic>
        <p:nvPicPr>
          <p:cNvPr id="91" name="Picture 90">
            <a:hlinkClick r:id="rId170" action="ppaction://hlinksldjump"/>
          </p:cNvPr>
          <p:cNvPicPr>
            <a:picLocks noChangeAspect="1"/>
          </p:cNvPicPr>
          <p:nvPr/>
        </p:nvPicPr>
        <p:blipFill>
          <a:blip r:embed="rId171">
            <a:extLst>
              <a:ext uri="{28A0092B-C50C-407E-A947-70E740481C1C}">
                <a14:useLocalDpi xmlns:a14="http://schemas.microsoft.com/office/drawing/2010/main" val="0"/>
              </a:ext>
            </a:extLst>
          </a:blip>
          <a:stretch>
            <a:fillRect/>
          </a:stretch>
        </p:blipFill>
        <p:spPr>
          <a:xfrm>
            <a:off x="4326153" y="6130829"/>
            <a:ext cx="969391" cy="753675"/>
          </a:xfrm>
          <a:prstGeom prst="rect">
            <a:avLst/>
          </a:prstGeom>
        </p:spPr>
      </p:pic>
      <p:pic>
        <p:nvPicPr>
          <p:cNvPr id="92" name="Picture 91">
            <a:hlinkClick r:id="rId172" action="ppaction://hlinksldjump"/>
          </p:cNvPr>
          <p:cNvPicPr>
            <a:picLocks noChangeAspect="1"/>
          </p:cNvPicPr>
          <p:nvPr/>
        </p:nvPicPr>
        <p:blipFill>
          <a:blip r:embed="rId173">
            <a:extLst>
              <a:ext uri="{28A0092B-C50C-407E-A947-70E740481C1C}">
                <a14:useLocalDpi xmlns:a14="http://schemas.microsoft.com/office/drawing/2010/main" val="0"/>
              </a:ext>
            </a:extLst>
          </a:blip>
          <a:stretch>
            <a:fillRect/>
          </a:stretch>
        </p:blipFill>
        <p:spPr>
          <a:xfrm>
            <a:off x="5211703" y="6089668"/>
            <a:ext cx="982841" cy="748705"/>
          </a:xfrm>
          <a:prstGeom prst="rect">
            <a:avLst/>
          </a:prstGeom>
        </p:spPr>
      </p:pic>
      <p:pic>
        <p:nvPicPr>
          <p:cNvPr id="94" name="Picture 93">
            <a:hlinkClick r:id="rId174" action="ppaction://hlinksldjump"/>
          </p:cNvPr>
          <p:cNvPicPr>
            <a:picLocks noChangeAspect="1"/>
          </p:cNvPicPr>
          <p:nvPr/>
        </p:nvPicPr>
        <p:blipFill>
          <a:blip r:embed="rId175" cstate="print">
            <a:extLst>
              <a:ext uri="{28A0092B-C50C-407E-A947-70E740481C1C}">
                <a14:useLocalDpi xmlns:a14="http://schemas.microsoft.com/office/drawing/2010/main" val="0"/>
              </a:ext>
            </a:extLst>
          </a:blip>
          <a:stretch>
            <a:fillRect/>
          </a:stretch>
        </p:blipFill>
        <p:spPr>
          <a:xfrm>
            <a:off x="7051067" y="6098055"/>
            <a:ext cx="898841" cy="740318"/>
          </a:xfrm>
          <a:prstGeom prst="rect">
            <a:avLst/>
          </a:prstGeom>
        </p:spPr>
      </p:pic>
      <p:pic>
        <p:nvPicPr>
          <p:cNvPr id="103" name="Picture 102">
            <a:hlinkClick r:id="rId176" action="ppaction://hlinksldjump"/>
          </p:cNvPr>
          <p:cNvPicPr>
            <a:picLocks noChangeAspect="1"/>
          </p:cNvPicPr>
          <p:nvPr/>
        </p:nvPicPr>
        <p:blipFill>
          <a:blip r:embed="rId177">
            <a:extLst>
              <a:ext uri="{28A0092B-C50C-407E-A947-70E740481C1C}">
                <a14:useLocalDpi xmlns:a14="http://schemas.microsoft.com/office/drawing/2010/main" val="0"/>
              </a:ext>
            </a:extLst>
          </a:blip>
          <a:stretch>
            <a:fillRect/>
          </a:stretch>
        </p:blipFill>
        <p:spPr>
          <a:xfrm>
            <a:off x="3374205" y="6130829"/>
            <a:ext cx="951948" cy="740252"/>
          </a:xfrm>
          <a:prstGeom prst="rect">
            <a:avLst/>
          </a:prstGeom>
        </p:spPr>
      </p:pic>
      <p:pic>
        <p:nvPicPr>
          <p:cNvPr id="104" name="Picture 103">
            <a:hlinkClick r:id="rId178" action="ppaction://hlinksldjump"/>
          </p:cNvPr>
          <p:cNvPicPr>
            <a:picLocks noChangeAspect="1"/>
          </p:cNvPicPr>
          <p:nvPr/>
        </p:nvPicPr>
        <p:blipFill>
          <a:blip r:embed="rId179" cstate="print">
            <a:extLst>
              <a:ext uri="{28A0092B-C50C-407E-A947-70E740481C1C}">
                <a14:useLocalDpi xmlns:a14="http://schemas.microsoft.com/office/drawing/2010/main" val="0"/>
              </a:ext>
            </a:extLst>
          </a:blip>
          <a:stretch>
            <a:fillRect/>
          </a:stretch>
        </p:blipFill>
        <p:spPr>
          <a:xfrm>
            <a:off x="6152067" y="6145155"/>
            <a:ext cx="881660" cy="676352"/>
          </a:xfrm>
          <a:prstGeom prst="rect">
            <a:avLst/>
          </a:prstGeom>
        </p:spPr>
      </p:pic>
      <p:pic>
        <p:nvPicPr>
          <p:cNvPr id="105" name="Picture 104">
            <a:hlinkClick r:id="rId180" action="ppaction://hlinksldjump"/>
          </p:cNvPr>
          <p:cNvPicPr>
            <a:picLocks noChangeAspect="1"/>
          </p:cNvPicPr>
          <p:nvPr/>
        </p:nvPicPr>
        <p:blipFill>
          <a:blip r:embed="rId181" cstate="print">
            <a:extLst>
              <a:ext uri="{28A0092B-C50C-407E-A947-70E740481C1C}">
                <a14:useLocalDpi xmlns:a14="http://schemas.microsoft.com/office/drawing/2010/main" val="0"/>
              </a:ext>
            </a:extLst>
          </a:blip>
          <a:stretch>
            <a:fillRect/>
          </a:stretch>
        </p:blipFill>
        <p:spPr>
          <a:xfrm>
            <a:off x="7996360" y="6104456"/>
            <a:ext cx="788901" cy="733917"/>
          </a:xfrm>
          <a:prstGeom prst="rect">
            <a:avLst/>
          </a:prstGeom>
        </p:spPr>
      </p:pic>
      <p:pic>
        <p:nvPicPr>
          <p:cNvPr id="106" name="Picture 105">
            <a:hlinkClick r:id="rId182" action="ppaction://hlinksldjump"/>
          </p:cNvPr>
          <p:cNvPicPr>
            <a:picLocks noChangeAspect="1"/>
          </p:cNvPicPr>
          <p:nvPr/>
        </p:nvPicPr>
        <p:blipFill>
          <a:blip r:embed="rId183" cstate="print">
            <a:extLst>
              <a:ext uri="{28A0092B-C50C-407E-A947-70E740481C1C}">
                <a14:useLocalDpi xmlns:a14="http://schemas.microsoft.com/office/drawing/2010/main" val="0"/>
              </a:ext>
            </a:extLst>
          </a:blip>
          <a:stretch>
            <a:fillRect/>
          </a:stretch>
        </p:blipFill>
        <p:spPr>
          <a:xfrm>
            <a:off x="8874038" y="6112926"/>
            <a:ext cx="863725" cy="708581"/>
          </a:xfrm>
          <a:prstGeom prst="rect">
            <a:avLst/>
          </a:prstGeom>
        </p:spPr>
      </p:pic>
      <p:pic>
        <p:nvPicPr>
          <p:cNvPr id="107" name="Picture 106">
            <a:hlinkClick r:id="rId184" action="ppaction://hlinksldjump"/>
          </p:cNvPr>
          <p:cNvPicPr>
            <a:picLocks noChangeAspect="1"/>
          </p:cNvPicPr>
          <p:nvPr/>
        </p:nvPicPr>
        <p:blipFill>
          <a:blip r:embed="rId185">
            <a:extLst>
              <a:ext uri="{28A0092B-C50C-407E-A947-70E740481C1C}">
                <a14:useLocalDpi xmlns:a14="http://schemas.microsoft.com/office/drawing/2010/main" val="0"/>
              </a:ext>
            </a:extLst>
          </a:blip>
          <a:stretch>
            <a:fillRect/>
          </a:stretch>
        </p:blipFill>
        <p:spPr>
          <a:xfrm>
            <a:off x="9751422" y="6145155"/>
            <a:ext cx="957591" cy="712845"/>
          </a:xfrm>
          <a:prstGeom prst="rect">
            <a:avLst/>
          </a:prstGeom>
        </p:spPr>
      </p:pic>
      <p:pic>
        <p:nvPicPr>
          <p:cNvPr id="108" name="Picture 107">
            <a:hlinkClick r:id="rId38" action="ppaction://hlinksldjump"/>
          </p:cNvPr>
          <p:cNvPicPr>
            <a:picLocks noChangeAspect="1"/>
          </p:cNvPicPr>
          <p:nvPr/>
        </p:nvPicPr>
        <p:blipFill>
          <a:blip r:embed="rId186">
            <a:extLst>
              <a:ext uri="{28A0092B-C50C-407E-A947-70E740481C1C}">
                <a14:useLocalDpi xmlns:a14="http://schemas.microsoft.com/office/drawing/2010/main" val="0"/>
              </a:ext>
            </a:extLst>
          </a:blip>
          <a:stretch>
            <a:fillRect/>
          </a:stretch>
        </p:blipFill>
        <p:spPr>
          <a:xfrm>
            <a:off x="10695894" y="6111899"/>
            <a:ext cx="994346" cy="709608"/>
          </a:xfrm>
          <a:prstGeom prst="rect">
            <a:avLst/>
          </a:prstGeom>
        </p:spPr>
      </p:pic>
    </p:spTree>
    <p:extLst>
      <p:ext uri="{BB962C8B-B14F-4D97-AF65-F5344CB8AC3E}">
        <p14:creationId xmlns:p14="http://schemas.microsoft.com/office/powerpoint/2010/main" val="3379217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952226" cy="6858000"/>
          </a:xfrm>
          <a:prstGeom prst="rect">
            <a:avLst/>
          </a:prstGeom>
        </p:spPr>
      </p:pic>
      <p:sp>
        <p:nvSpPr>
          <p:cNvPr id="3" name="TextBox 2"/>
          <p:cNvSpPr txBox="1"/>
          <p:nvPr/>
        </p:nvSpPr>
        <p:spPr>
          <a:xfrm>
            <a:off x="5952227" y="552091"/>
            <a:ext cx="4944374" cy="3450945"/>
          </a:xfrm>
          <a:prstGeom prst="rect">
            <a:avLst/>
          </a:prstGeom>
          <a:noFill/>
        </p:spPr>
        <p:txBody>
          <a:bodyPr wrap="square" rtlCol="0">
            <a:spAutoFit/>
          </a:bodyPr>
          <a:lstStyle/>
          <a:p>
            <a:pPr algn="r">
              <a:lnSpc>
                <a:spcPct val="250000"/>
              </a:lnSpc>
            </a:pPr>
            <a:r>
              <a:rPr lang="fa-IR" dirty="0"/>
              <a:t> </a:t>
            </a:r>
            <a:endParaRPr lang="fa-IR" dirty="0">
              <a:latin typeface="IranNastaliq" panose="02000503000000020003" pitchFamily="2" charset="0"/>
              <a:cs typeface="IranNastaliq" panose="02000503000000020003" pitchFamily="2" charset="0"/>
            </a:endParaRPr>
          </a:p>
          <a:p>
            <a:pPr algn="r">
              <a:lnSpc>
                <a:spcPct val="250000"/>
              </a:lnSpc>
            </a:pPr>
            <a:r>
              <a:rPr lang="fa-IR" dirty="0">
                <a:latin typeface="IranNastaliq" panose="02000503000000020003" pitchFamily="2" charset="0"/>
                <a:cs typeface="IranNastaliq" panose="02000503000000020003" pitchFamily="2" charset="0"/>
              </a:rPr>
              <a:t>بگذار تا ز شارع میخانه بگذریم</a:t>
            </a:r>
          </a:p>
          <a:p>
            <a:pPr algn="r">
              <a:lnSpc>
                <a:spcPct val="250000"/>
              </a:lnSpc>
            </a:pPr>
            <a:r>
              <a:rPr lang="fa-IR" dirty="0">
                <a:latin typeface="IranNastaliq" panose="02000503000000020003" pitchFamily="2" charset="0"/>
                <a:cs typeface="IranNastaliq" panose="02000503000000020003" pitchFamily="2" charset="0"/>
              </a:rPr>
              <a:t>کز بهر جرعه‌ای همه محتاج این دریم</a:t>
            </a:r>
          </a:p>
          <a:p>
            <a:pPr algn="r">
              <a:lnSpc>
                <a:spcPct val="250000"/>
              </a:lnSpc>
            </a:pPr>
            <a:r>
              <a:rPr lang="fa-IR" dirty="0">
                <a:latin typeface="IranNastaliq" panose="02000503000000020003" pitchFamily="2" charset="0"/>
                <a:cs typeface="IranNastaliq" panose="02000503000000020003" pitchFamily="2" charset="0"/>
              </a:rPr>
              <a:t>روز نخست چون دم رندی زدیم و عشق</a:t>
            </a:r>
          </a:p>
          <a:p>
            <a:pPr algn="r">
              <a:lnSpc>
                <a:spcPct val="250000"/>
              </a:lnSpc>
            </a:pPr>
            <a:r>
              <a:rPr lang="fa-IR" dirty="0">
                <a:latin typeface="IranNastaliq" panose="02000503000000020003" pitchFamily="2" charset="0"/>
                <a:cs typeface="IranNastaliq" panose="02000503000000020003" pitchFamily="2" charset="0"/>
              </a:rPr>
              <a:t>شرط آن بود که جز ره آن شیوه نسپریم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89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72996" cy="6858000"/>
          </a:xfrm>
          <a:prstGeom prst="rect">
            <a:avLst/>
          </a:prstGeom>
        </p:spPr>
      </p:pic>
      <p:sp>
        <p:nvSpPr>
          <p:cNvPr id="3" name="Rectangle 2"/>
          <p:cNvSpPr/>
          <p:nvPr/>
        </p:nvSpPr>
        <p:spPr>
          <a:xfrm>
            <a:off x="6282906" y="1397675"/>
            <a:ext cx="6096000" cy="2031325"/>
          </a:xfrm>
          <a:prstGeom prst="rect">
            <a:avLst/>
          </a:prstGeom>
        </p:spPr>
        <p:txBody>
          <a:bodyPr>
            <a:spAutoFit/>
          </a:bodyPr>
          <a:lstStyle/>
          <a:p>
            <a:pPr algn="ctr"/>
            <a:r>
              <a:rPr lang="fa-IR" dirty="0">
                <a:latin typeface="IranNastaliq" panose="02000503000000020003" pitchFamily="2" charset="0"/>
                <a:cs typeface="IranNastaliq" panose="02000503000000020003" pitchFamily="2" charset="0"/>
              </a:rPr>
              <a:t>می‌کشیم از قدح لاله شرابی موهوم</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چشم بد دور که بی مطرب و می مدهوشیم</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حافظ این حال عجب با که توان گفت که ما</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بلبلانیم که در موسم گل خاموشیم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363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31457" cy="6858000"/>
          </a:xfrm>
          <a:prstGeom prst="rect">
            <a:avLst/>
          </a:prstGeom>
        </p:spPr>
      </p:pic>
      <p:sp>
        <p:nvSpPr>
          <p:cNvPr id="3" name="Rectangle 2"/>
          <p:cNvSpPr/>
          <p:nvPr/>
        </p:nvSpPr>
        <p:spPr>
          <a:xfrm>
            <a:off x="5831457" y="1533443"/>
            <a:ext cx="6096000" cy="2031325"/>
          </a:xfrm>
          <a:prstGeom prst="rect">
            <a:avLst/>
          </a:prstGeom>
        </p:spPr>
        <p:txBody>
          <a:bodyPr>
            <a:spAutoFit/>
          </a:bodyPr>
          <a:lstStyle/>
          <a:p>
            <a:pPr algn="ctr"/>
            <a:r>
              <a:rPr lang="fa-IR" dirty="0">
                <a:latin typeface="IranNastaliq" panose="02000503000000020003" pitchFamily="2" charset="0"/>
                <a:cs typeface="IranNastaliq" panose="02000503000000020003" pitchFamily="2" charset="0"/>
              </a:rPr>
              <a:t>در خرمن صد زاهد عاقل زند آتش</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این داغ که ما بر دل دیوانه نهادیم</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سلطان ازل گنج غم عشق به ما داد</a:t>
            </a: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تا روی در این منزل ویرانه نهادیم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734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0853" cy="6858000"/>
          </a:xfrm>
          <a:prstGeom prst="rect">
            <a:avLst/>
          </a:prstGeom>
        </p:spPr>
      </p:pic>
      <p:sp>
        <p:nvSpPr>
          <p:cNvPr id="3" name="Rectangle 2"/>
          <p:cNvSpPr/>
          <p:nvPr/>
        </p:nvSpPr>
        <p:spPr>
          <a:xfrm>
            <a:off x="5960853" y="1636960"/>
            <a:ext cx="6096000" cy="2031325"/>
          </a:xfrm>
          <a:prstGeom prst="rect">
            <a:avLst/>
          </a:prstGeom>
        </p:spPr>
        <p:txBody>
          <a:bodyPr>
            <a:spAutoFit/>
          </a:bodyPr>
          <a:lstStyle/>
          <a:p>
            <a:pPr algn="ctr"/>
            <a:r>
              <a:rPr lang="fa-IR" dirty="0">
                <a:latin typeface="IranNastaliq" panose="02000503000000020003" pitchFamily="2" charset="0"/>
                <a:cs typeface="IranNastaliq" panose="02000503000000020003" pitchFamily="2" charset="0"/>
              </a:rPr>
              <a:t>جهان فانی و باقی فدای شاهد و ساقی</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که سلطانی عالم را طفیل عشق می‌بینم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اگر بر جای من غیری گزیند دوست حاکم</a:t>
            </a:r>
            <a:endParaRPr lang="en-US"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 اوست</a:t>
            </a:r>
          </a:p>
          <a:p>
            <a:pPr algn="ctr"/>
            <a:r>
              <a:rPr lang="fa-IR" dirty="0">
                <a:latin typeface="IranNastaliq" panose="02000503000000020003" pitchFamily="2" charset="0"/>
                <a:cs typeface="IranNastaliq" panose="02000503000000020003" pitchFamily="2" charset="0"/>
              </a:rPr>
              <a:t>حرامم باد اگر من جان به جای دوست بگزینم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370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883215" cy="6858000"/>
          </a:xfrm>
          <a:prstGeom prst="rect">
            <a:avLst/>
          </a:prstGeom>
        </p:spPr>
      </p:pic>
      <p:sp>
        <p:nvSpPr>
          <p:cNvPr id="4" name="Rectangle 3"/>
          <p:cNvSpPr/>
          <p:nvPr/>
        </p:nvSpPr>
        <p:spPr>
          <a:xfrm>
            <a:off x="5782574" y="1809489"/>
            <a:ext cx="6096000" cy="2031325"/>
          </a:xfrm>
          <a:prstGeom prst="rect">
            <a:avLst/>
          </a:prstGeom>
        </p:spPr>
        <p:txBody>
          <a:bodyPr>
            <a:spAutoFit/>
          </a:bodyPr>
          <a:lstStyle/>
          <a:p>
            <a:pPr algn="ctr"/>
            <a:r>
              <a:rPr lang="fa-IR" dirty="0">
                <a:latin typeface="IranNastaliq" panose="02000503000000020003" pitchFamily="2" charset="0"/>
                <a:cs typeface="IranNastaliq" panose="02000503000000020003" pitchFamily="2" charset="0"/>
              </a:rPr>
              <a:t>جهان پیر است و بی‌بنیاد از این فرهادکش فریاد</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که کرد افسون و نیرنگش ملول از جان شیرینم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ز تاب آتش دوری شدم غرق عرق چون گل</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بیار ای باد شبگیری نسیمی زان عرق چینم</a:t>
            </a:r>
          </a:p>
        </p:txBody>
      </p:sp>
      <p:sp>
        <p:nvSpPr>
          <p:cNvPr id="5" name="Action Button: Home 4">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721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62445" cy="6858000"/>
          </a:xfrm>
          <a:prstGeom prst="rect">
            <a:avLst/>
          </a:prstGeom>
        </p:spPr>
      </p:pic>
      <p:sp>
        <p:nvSpPr>
          <p:cNvPr id="3" name="Rectangle 2"/>
          <p:cNvSpPr/>
          <p:nvPr/>
        </p:nvSpPr>
        <p:spPr>
          <a:xfrm>
            <a:off x="5762445" y="1619708"/>
            <a:ext cx="6429555" cy="2031325"/>
          </a:xfrm>
          <a:prstGeom prst="rect">
            <a:avLst/>
          </a:prstGeom>
        </p:spPr>
        <p:txBody>
          <a:bodyPr wrap="square">
            <a:spAutoFit/>
          </a:bodyPr>
          <a:lstStyle/>
          <a:p>
            <a:pPr algn="ctr"/>
            <a:r>
              <a:rPr lang="fa-IR" dirty="0">
                <a:latin typeface="IranNastaliq" panose="02000503000000020003" pitchFamily="2" charset="0"/>
                <a:cs typeface="IranNastaliq" panose="02000503000000020003" pitchFamily="2" charset="0"/>
              </a:rPr>
              <a:t>از نامه سیاه نترسم که روز حشر</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با فیض لطف او صد از این نامه طی کنم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کو پیک صبح تا گله‌های شب فراق</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با آن خجسته طالع فرخنده پی کنم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202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55743" cy="6970143"/>
          </a:xfrm>
          <a:prstGeom prst="rect">
            <a:avLst/>
          </a:prstGeom>
        </p:spPr>
      </p:pic>
      <p:sp>
        <p:nvSpPr>
          <p:cNvPr id="3" name="Rectangle 2"/>
          <p:cNvSpPr/>
          <p:nvPr/>
        </p:nvSpPr>
        <p:spPr>
          <a:xfrm>
            <a:off x="6096000" y="1645587"/>
            <a:ext cx="6096000" cy="2031325"/>
          </a:xfrm>
          <a:prstGeom prst="rect">
            <a:avLst/>
          </a:prstGeom>
        </p:spPr>
        <p:txBody>
          <a:bodyPr>
            <a:spAutoFit/>
          </a:bodyPr>
          <a:lstStyle/>
          <a:p>
            <a:pPr algn="ctr"/>
            <a:r>
              <a:rPr lang="fa-IR" dirty="0">
                <a:latin typeface="IranNastaliq" panose="02000503000000020003" pitchFamily="2" charset="0"/>
                <a:cs typeface="IranNastaliq" panose="02000503000000020003" pitchFamily="2" charset="0"/>
              </a:rPr>
              <a:t>زلف دلبر دام راه و غمزه‌اش تیر بلاست</a:t>
            </a:r>
            <a:endParaRPr lang="en-US" dirty="0">
              <a:latin typeface="IranNastaliq" panose="02000503000000020003" pitchFamily="2" charset="0"/>
              <a:cs typeface="IranNastaliq" panose="02000503000000020003" pitchFamily="2" charset="0"/>
            </a:endParaRPr>
          </a:p>
          <a:p>
            <a:pPr algn="ctr"/>
            <a:endParaRPr lang="en-US"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یاد دار ای دل که چندینت نصیحت می‌کنم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دیده بدبین بپوشان ای کریم عیب پوش</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زین دلیری‌ها که من در کنج خلوت می‌کنم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367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55743" cy="6858000"/>
          </a:xfrm>
          <a:prstGeom prst="rect">
            <a:avLst/>
          </a:prstGeom>
        </p:spPr>
      </p:pic>
      <p:sp>
        <p:nvSpPr>
          <p:cNvPr id="3" name="TextBox 2"/>
          <p:cNvSpPr txBox="1"/>
          <p:nvPr/>
        </p:nvSpPr>
        <p:spPr>
          <a:xfrm>
            <a:off x="6745857" y="2024743"/>
            <a:ext cx="4439214"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دور شو از برم ای واعظ و بیهوده مگوی</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من نه آنم که دگر گوش به تزویر کنم</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نیست امید صلاحی ز فساد حافظ</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چون که تقدیر چنین است چه تدبیر کنم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117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21238" cy="6858000"/>
          </a:xfrm>
          <a:prstGeom prst="rect">
            <a:avLst/>
          </a:prstGeom>
        </p:spPr>
      </p:pic>
      <p:sp>
        <p:nvSpPr>
          <p:cNvPr id="3" name="TextBox 2"/>
          <p:cNvSpPr txBox="1"/>
          <p:nvPr/>
        </p:nvSpPr>
        <p:spPr>
          <a:xfrm>
            <a:off x="7226780" y="2076450"/>
            <a:ext cx="3905250" cy="2677656"/>
          </a:xfrm>
          <a:prstGeom prst="rect">
            <a:avLst/>
          </a:prstGeom>
          <a:noFill/>
        </p:spPr>
        <p:txBody>
          <a:bodyPr wrap="square" rtlCol="0">
            <a:spAutoFit/>
          </a:bodyPr>
          <a:lstStyle/>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قدت گفتم که شمشاد است بس خجلت به بار آورد</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که این نسبت چرا کردیم و این بهتان چرا گفتیم</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جگر چون نافه‌ام خون گشت کم زینم نمی‌باید</a:t>
            </a:r>
          </a:p>
          <a:p>
            <a:pPr algn="ctr"/>
            <a:endParaRPr lang="fa-IR" sz="2400" b="0" i="0" kern="1200" dirty="0">
              <a:solidFill>
                <a:schemeClr val="tx1"/>
              </a:solidFill>
              <a:effectLst/>
              <a:latin typeface="IranNastaliq" panose="02000503000000020003" pitchFamily="2" charset="0"/>
              <a:ea typeface="+mn-ea"/>
              <a:cs typeface="IranNastaliq" panose="02000503000000020003" pitchFamily="2" charset="0"/>
            </a:endParaRPr>
          </a:p>
          <a:p>
            <a:pPr algn="ctr"/>
            <a:r>
              <a:rPr lang="fa-IR" sz="2400" b="0" i="0" kern="1200" dirty="0">
                <a:solidFill>
                  <a:schemeClr val="tx1"/>
                </a:solidFill>
                <a:effectLst/>
                <a:latin typeface="IranNastaliq" panose="02000503000000020003" pitchFamily="2" charset="0"/>
                <a:ea typeface="+mn-ea"/>
                <a:cs typeface="IranNastaliq" panose="02000503000000020003" pitchFamily="2" charset="0"/>
              </a:rPr>
              <a:t>جزای آن که با زلفت سخن از چین خطا گفتیم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38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72996" cy="6858000"/>
          </a:xfrm>
          <a:prstGeom prst="rect">
            <a:avLst/>
          </a:prstGeom>
        </p:spPr>
      </p:pic>
      <p:sp>
        <p:nvSpPr>
          <p:cNvPr id="3" name="Rectangle 2"/>
          <p:cNvSpPr/>
          <p:nvPr/>
        </p:nvSpPr>
        <p:spPr>
          <a:xfrm>
            <a:off x="6231147" y="1792236"/>
            <a:ext cx="6096000" cy="2031325"/>
          </a:xfrm>
          <a:prstGeom prst="rect">
            <a:avLst/>
          </a:prstGeom>
        </p:spPr>
        <p:txBody>
          <a:bodyPr>
            <a:spAutoFit/>
          </a:bodyPr>
          <a:lstStyle/>
          <a:p>
            <a:pPr algn="ctr"/>
            <a:r>
              <a:rPr lang="fa-IR" dirty="0">
                <a:latin typeface="IranNastaliq" panose="02000503000000020003" pitchFamily="2" charset="0"/>
                <a:cs typeface="IranNastaliq" panose="02000503000000020003" pitchFamily="2" charset="0"/>
              </a:rPr>
              <a:t>دوش سودای رخش گفتم ز سر بیرون کنم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گفت کو زنجیر تا تدبیر این مجنون کنم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قامتش را سرو گفتم سر کشید از من به خشم</a:t>
            </a:r>
            <a:endParaRPr lang="en-US" dirty="0">
              <a:latin typeface="IranNastaliq" panose="02000503000000020003" pitchFamily="2" charset="0"/>
              <a:cs typeface="IranNastaliq" panose="02000503000000020003" pitchFamily="2" charset="0"/>
            </a:endParaRPr>
          </a:p>
          <a:p>
            <a:pPr algn="ctr"/>
            <a:endParaRPr lang="fa-IR" dirty="0">
              <a:latin typeface="IranNastaliq" panose="02000503000000020003" pitchFamily="2" charset="0"/>
              <a:cs typeface="IranNastaliq" panose="02000503000000020003" pitchFamily="2" charset="0"/>
            </a:endParaRPr>
          </a:p>
          <a:p>
            <a:pPr algn="ctr"/>
            <a:r>
              <a:rPr lang="fa-IR" dirty="0">
                <a:latin typeface="IranNastaliq" panose="02000503000000020003" pitchFamily="2" charset="0"/>
                <a:cs typeface="IranNastaliq" panose="02000503000000020003" pitchFamily="2" charset="0"/>
              </a:rPr>
              <a:t>دوستان از راست می‌رنجد نگارم چون کنم</a:t>
            </a:r>
            <a:endParaRPr lang="en-US" dirty="0"/>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43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22392" cy="6364224"/>
          </a:xfrm>
          <a:prstGeom prst="rect">
            <a:avLst/>
          </a:prstGeom>
        </p:spPr>
      </p:pic>
      <p:sp>
        <p:nvSpPr>
          <p:cNvPr id="4" name="TextBox 3"/>
          <p:cNvSpPr txBox="1"/>
          <p:nvPr/>
        </p:nvSpPr>
        <p:spPr>
          <a:xfrm>
            <a:off x="5660136" y="950976"/>
            <a:ext cx="5971032" cy="4031873"/>
          </a:xfrm>
          <a:prstGeom prst="rect">
            <a:avLst/>
          </a:prstGeom>
          <a:noFill/>
        </p:spPr>
        <p:txBody>
          <a:bodyPr wrap="square" rtlCol="0">
            <a:spAutoFit/>
          </a:bodyPr>
          <a:lstStyle/>
          <a:p>
            <a:pPr algn="r">
              <a:lnSpc>
                <a:spcPct val="200000"/>
              </a:lnSpc>
            </a:pPr>
            <a:r>
              <a:rPr lang="fa-IR" sz="3200" dirty="0">
                <a:latin typeface="IranNastaliq" panose="02000503000000020003" pitchFamily="2" charset="0"/>
                <a:cs typeface="IranNastaliq" panose="02000503000000020003" pitchFamily="2" charset="0"/>
              </a:rPr>
              <a:t>مطرب عشق عجب ساز و نوایی دارد </a:t>
            </a:r>
          </a:p>
          <a:p>
            <a:pPr algn="r">
              <a:lnSpc>
                <a:spcPct val="200000"/>
              </a:lnSpc>
            </a:pPr>
            <a:r>
              <a:rPr lang="fa-IR" sz="3200" dirty="0">
                <a:latin typeface="IranNastaliq" panose="02000503000000020003" pitchFamily="2" charset="0"/>
                <a:cs typeface="IranNastaliq" panose="02000503000000020003" pitchFamily="2" charset="0"/>
              </a:rPr>
              <a:t> نقش هر نغمه که زد راه به جایی دارد</a:t>
            </a:r>
          </a:p>
          <a:p>
            <a:pPr algn="r">
              <a:lnSpc>
                <a:spcPct val="200000"/>
              </a:lnSpc>
            </a:pPr>
            <a:r>
              <a:rPr lang="fa-IR" sz="3200" dirty="0">
                <a:latin typeface="IranNastaliq" panose="02000503000000020003" pitchFamily="2" charset="0"/>
                <a:cs typeface="IranNastaliq" panose="02000503000000020003" pitchFamily="2" charset="0"/>
              </a:rPr>
              <a:t>عالم ازناله عشقاق مبادا خالی</a:t>
            </a:r>
          </a:p>
          <a:p>
            <a:pPr algn="r">
              <a:lnSpc>
                <a:spcPct val="200000"/>
              </a:lnSpc>
            </a:pPr>
            <a:r>
              <a:rPr lang="fa-IR" sz="3200" dirty="0">
                <a:latin typeface="IranNastaliq" panose="02000503000000020003" pitchFamily="2" charset="0"/>
                <a:cs typeface="IranNastaliq" panose="02000503000000020003" pitchFamily="2" charset="0"/>
              </a:rPr>
              <a:t>که خوش آهنگ و فرح بخش هوایی دارد</a:t>
            </a:r>
            <a:endParaRPr lang="en-US" sz="3200" dirty="0">
              <a:latin typeface="IranNastaliq" panose="02000503000000020003" pitchFamily="2" charset="0"/>
              <a:cs typeface="IranNastaliq" panose="02000503000000020003" pitchFamily="2" charset="0"/>
            </a:endParaRPr>
          </a:p>
        </p:txBody>
      </p:sp>
      <p:sp>
        <p:nvSpPr>
          <p:cNvPr id="3" name="Action Button: Home 2">
            <a:hlinkClick r:id="rId3" action="ppaction://hlinksldjump" highlightClick="1"/>
          </p:cNvPr>
          <p:cNvSpPr/>
          <p:nvPr/>
        </p:nvSpPr>
        <p:spPr>
          <a:xfrm>
            <a:off x="10386204" y="5926347"/>
            <a:ext cx="1244964" cy="5520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102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81623" cy="6858000"/>
          </a:xfrm>
          <a:prstGeom prst="rect">
            <a:avLst/>
          </a:prstGeom>
        </p:spPr>
      </p:pic>
      <p:sp>
        <p:nvSpPr>
          <p:cNvPr id="3" name="TextBox 2"/>
          <p:cNvSpPr txBox="1"/>
          <p:nvPr/>
        </p:nvSpPr>
        <p:spPr>
          <a:xfrm>
            <a:off x="7341079" y="1181819"/>
            <a:ext cx="3700732" cy="4708981"/>
          </a:xfrm>
          <a:prstGeom prst="rect">
            <a:avLst/>
          </a:prstGeom>
          <a:noFill/>
        </p:spPr>
        <p:txBody>
          <a:bodyPr wrap="square" rtlCol="0">
            <a:spAutoFit/>
          </a:bodyPr>
          <a:lstStyle/>
          <a:p>
            <a:pPr algn="r">
              <a:lnSpc>
                <a:spcPct val="250000"/>
              </a:lnSpc>
            </a:pPr>
            <a:endParaRPr lang="fa-IR" sz="2400" dirty="0">
              <a:latin typeface="IranNastaliq" panose="02000503000000020003" pitchFamily="2" charset="0"/>
              <a:cs typeface="IranNastaliq" panose="02000503000000020003" pitchFamily="2" charset="0"/>
            </a:endParaRPr>
          </a:p>
          <a:p>
            <a:pPr algn="r">
              <a:lnSpc>
                <a:spcPct val="250000"/>
              </a:lnSpc>
            </a:pPr>
            <a:r>
              <a:rPr lang="fa-IR" sz="2400" dirty="0">
                <a:latin typeface="IranNastaliq" panose="02000503000000020003" pitchFamily="2" charset="0"/>
                <a:cs typeface="IranNastaliq" panose="02000503000000020003" pitchFamily="2" charset="0"/>
              </a:rPr>
              <a:t>هر آنکه جانب اهل خدا نگه دارد</a:t>
            </a:r>
          </a:p>
          <a:p>
            <a:pPr algn="r">
              <a:lnSpc>
                <a:spcPct val="250000"/>
              </a:lnSpc>
            </a:pPr>
            <a:r>
              <a:rPr lang="fa-IR" sz="2400" dirty="0">
                <a:latin typeface="IranNastaliq" panose="02000503000000020003" pitchFamily="2" charset="0"/>
                <a:cs typeface="IranNastaliq" panose="02000503000000020003" pitchFamily="2" charset="0"/>
              </a:rPr>
              <a:t>خداش در همه حال از بلا نگه دارد</a:t>
            </a:r>
          </a:p>
          <a:p>
            <a:pPr algn="r">
              <a:lnSpc>
                <a:spcPct val="250000"/>
              </a:lnSpc>
            </a:pPr>
            <a:r>
              <a:rPr lang="fa-IR" sz="2400" dirty="0">
                <a:latin typeface="IranNastaliq" panose="02000503000000020003" pitchFamily="2" charset="0"/>
                <a:cs typeface="IranNastaliq" panose="02000503000000020003" pitchFamily="2" charset="0"/>
              </a:rPr>
              <a:t>حدیث دوست نگویم  مگر به حضرت دوست</a:t>
            </a:r>
          </a:p>
          <a:p>
            <a:pPr algn="r">
              <a:lnSpc>
                <a:spcPct val="250000"/>
              </a:lnSpc>
            </a:pPr>
            <a:r>
              <a:rPr lang="fa-IR" sz="2400" dirty="0">
                <a:latin typeface="IranNastaliq" panose="02000503000000020003" pitchFamily="2" charset="0"/>
                <a:cs typeface="IranNastaliq" panose="02000503000000020003" pitchFamily="2" charset="0"/>
              </a:rPr>
              <a:t>که آشنا سخن آشنا     نگه دارد</a:t>
            </a:r>
            <a:endParaRPr lang="en-US" sz="2400" dirty="0">
              <a:latin typeface="IranNastaliq" panose="02000503000000020003" pitchFamily="2" charset="0"/>
              <a:cs typeface="IranNastaliq" panose="02000503000000020003" pitchFamily="2" charset="0"/>
            </a:endParaRPr>
          </a:p>
        </p:txBody>
      </p:sp>
      <p:sp>
        <p:nvSpPr>
          <p:cNvPr id="4" name="Action Button: Home 3">
            <a:hlinkClick r:id="rId3" action="ppaction://hlinksldjump" highlightClick="1"/>
          </p:cNvPr>
          <p:cNvSpPr/>
          <p:nvPr/>
        </p:nvSpPr>
        <p:spPr>
          <a:xfrm>
            <a:off x="10489461" y="6124755"/>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165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11"/>
            <a:ext cx="6064370" cy="6927011"/>
          </a:xfrm>
          <a:prstGeom prst="rect">
            <a:avLst/>
          </a:prstGeom>
        </p:spPr>
      </p:pic>
      <p:sp>
        <p:nvSpPr>
          <p:cNvPr id="3" name="TextBox 2"/>
          <p:cNvSpPr txBox="1"/>
          <p:nvPr/>
        </p:nvSpPr>
        <p:spPr>
          <a:xfrm>
            <a:off x="7599872" y="526211"/>
            <a:ext cx="3856007" cy="3162404"/>
          </a:xfrm>
          <a:prstGeom prst="rect">
            <a:avLst/>
          </a:prstGeom>
          <a:noFill/>
        </p:spPr>
        <p:txBody>
          <a:bodyPr wrap="square" rtlCol="0">
            <a:spAutoFit/>
          </a:bodyPr>
          <a:lstStyle/>
          <a:p>
            <a:pPr algn="r">
              <a:lnSpc>
                <a:spcPct val="250000"/>
              </a:lnSpc>
            </a:pPr>
            <a:r>
              <a:rPr lang="fa-IR" sz="2800" dirty="0">
                <a:latin typeface="IranNastaliq" panose="02000503000000020003" pitchFamily="2" charset="0"/>
                <a:cs typeface="IranNastaliq" panose="02000503000000020003" pitchFamily="2" charset="0"/>
              </a:rPr>
              <a:t>سال ها دل طلب جام جم از ما می کرد</a:t>
            </a:r>
          </a:p>
          <a:p>
            <a:pPr algn="r">
              <a:lnSpc>
                <a:spcPct val="250000"/>
              </a:lnSpc>
            </a:pPr>
            <a:endParaRPr lang="fa-IR" sz="2800" dirty="0">
              <a:latin typeface="IranNastaliq" panose="02000503000000020003" pitchFamily="2" charset="0"/>
              <a:cs typeface="IranNastaliq" panose="02000503000000020003" pitchFamily="2" charset="0"/>
            </a:endParaRPr>
          </a:p>
          <a:p>
            <a:pPr algn="r">
              <a:lnSpc>
                <a:spcPct val="250000"/>
              </a:lnSpc>
            </a:pPr>
            <a:r>
              <a:rPr lang="fa-IR" sz="2800" dirty="0">
                <a:latin typeface="IranNastaliq" panose="02000503000000020003" pitchFamily="2" charset="0"/>
                <a:cs typeface="IranNastaliq" panose="02000503000000020003" pitchFamily="2" charset="0"/>
              </a:rPr>
              <a:t>آنچه خود داشت زبیگانه تمنا می کرد</a:t>
            </a:r>
            <a:endParaRPr lang="en-US" sz="2800" dirty="0">
              <a:latin typeface="IranNastaliq" panose="02000503000000020003" pitchFamily="2" charset="0"/>
              <a:cs typeface="IranNastaliq" panose="02000503000000020003" pitchFamily="2" charset="0"/>
            </a:endParaRPr>
          </a:p>
        </p:txBody>
      </p:sp>
      <p:sp>
        <p:nvSpPr>
          <p:cNvPr id="4" name="Action Button: Home 3">
            <a:hlinkClick r:id="rId3" action="ppaction://hlinksldjump" highlightClick="1"/>
          </p:cNvPr>
          <p:cNvSpPr/>
          <p:nvPr/>
        </p:nvSpPr>
        <p:spPr>
          <a:xfrm>
            <a:off x="10575985" y="5900468"/>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930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64370" cy="6858000"/>
          </a:xfrm>
          <a:prstGeom prst="rect">
            <a:avLst/>
          </a:prstGeom>
        </p:spPr>
      </p:pic>
      <p:sp>
        <p:nvSpPr>
          <p:cNvPr id="3" name="TextBox 2"/>
          <p:cNvSpPr txBox="1"/>
          <p:nvPr/>
        </p:nvSpPr>
        <p:spPr>
          <a:xfrm>
            <a:off x="6064370" y="1147313"/>
            <a:ext cx="4175185" cy="2369880"/>
          </a:xfrm>
          <a:prstGeom prst="rect">
            <a:avLst/>
          </a:prstGeom>
          <a:noFill/>
        </p:spPr>
        <p:txBody>
          <a:bodyPr wrap="square" rtlCol="0">
            <a:spAutoFit/>
          </a:bodyPr>
          <a:lstStyle/>
          <a:p>
            <a:pPr algn="r">
              <a:lnSpc>
                <a:spcPct val="250000"/>
              </a:lnSpc>
            </a:pPr>
            <a:r>
              <a:rPr lang="fa-IR" sz="3200" dirty="0">
                <a:latin typeface="IranNastaliq" panose="02000503000000020003" pitchFamily="2" charset="0"/>
                <a:cs typeface="IranNastaliq" panose="02000503000000020003" pitchFamily="2" charset="0"/>
              </a:rPr>
              <a:t>ساقی بیا که شد قدح لاله پر زمی</a:t>
            </a:r>
          </a:p>
          <a:p>
            <a:pPr algn="r">
              <a:lnSpc>
                <a:spcPct val="250000"/>
              </a:lnSpc>
            </a:pPr>
            <a:r>
              <a:rPr lang="fa-IR" sz="3200" dirty="0">
                <a:latin typeface="IranNastaliq" panose="02000503000000020003" pitchFamily="2" charset="0"/>
                <a:cs typeface="IranNastaliq" panose="02000503000000020003" pitchFamily="2" charset="0"/>
              </a:rPr>
              <a:t>طامات تا به چند و خرافات تا به کی</a:t>
            </a:r>
            <a:endParaRPr lang="en-US" sz="3200" dirty="0">
              <a:latin typeface="IranNastaliq" panose="02000503000000020003" pitchFamily="2" charset="0"/>
              <a:cs typeface="IranNastaliq" panose="02000503000000020003" pitchFamily="2" charset="0"/>
            </a:endParaRPr>
          </a:p>
        </p:txBody>
      </p:sp>
      <p:sp>
        <p:nvSpPr>
          <p:cNvPr id="4" name="Action Button: Home 3">
            <a:hlinkClick r:id="rId3" action="ppaction://hlinksldjump" highlightClick="1"/>
          </p:cNvPr>
          <p:cNvSpPr/>
          <p:nvPr/>
        </p:nvSpPr>
        <p:spPr>
          <a:xfrm>
            <a:off x="10722633" y="5676181"/>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440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641675" cy="6858000"/>
          </a:xfrm>
          <a:prstGeom prst="rect">
            <a:avLst/>
          </a:prstGeom>
        </p:spPr>
      </p:pic>
      <p:sp>
        <p:nvSpPr>
          <p:cNvPr id="3" name="TextBox 2"/>
          <p:cNvSpPr txBox="1"/>
          <p:nvPr/>
        </p:nvSpPr>
        <p:spPr>
          <a:xfrm>
            <a:off x="5952226" y="741872"/>
            <a:ext cx="5538159" cy="1800493"/>
          </a:xfrm>
          <a:prstGeom prst="rect">
            <a:avLst/>
          </a:prstGeom>
          <a:noFill/>
        </p:spPr>
        <p:txBody>
          <a:bodyPr wrap="square" rtlCol="0">
            <a:spAutoFit/>
          </a:bodyPr>
          <a:lstStyle/>
          <a:p>
            <a:pPr algn="r">
              <a:lnSpc>
                <a:spcPct val="250000"/>
              </a:lnSpc>
            </a:pPr>
            <a:r>
              <a:rPr lang="fa-IR" sz="2400" dirty="0">
                <a:latin typeface="IranNastaliq" panose="02000503000000020003" pitchFamily="2" charset="0"/>
                <a:cs typeface="IranNastaliq" panose="02000503000000020003" pitchFamily="2" charset="0"/>
              </a:rPr>
              <a:t>مردم دیده ما  جز به رخت ناظر نیست</a:t>
            </a:r>
          </a:p>
          <a:p>
            <a:pPr algn="r">
              <a:lnSpc>
                <a:spcPct val="250000"/>
              </a:lnSpc>
            </a:pPr>
            <a:r>
              <a:rPr lang="fa-IR" sz="2400" dirty="0">
                <a:latin typeface="IranNastaliq" panose="02000503000000020003" pitchFamily="2" charset="0"/>
                <a:cs typeface="IranNastaliq" panose="02000503000000020003" pitchFamily="2" charset="0"/>
              </a:rPr>
              <a:t>دل سرگشته ما غیر تو را ذاکر نیست</a:t>
            </a:r>
            <a:endParaRPr lang="en-US" sz="2400" dirty="0">
              <a:latin typeface="IranNastaliq" panose="02000503000000020003" pitchFamily="2" charset="0"/>
              <a:cs typeface="IranNastaliq" panose="02000503000000020003" pitchFamily="2" charset="0"/>
            </a:endParaRP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996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09094" cy="6858000"/>
          </a:xfrm>
          <a:prstGeom prst="rect">
            <a:avLst/>
          </a:prstGeom>
        </p:spPr>
      </p:pic>
      <p:sp>
        <p:nvSpPr>
          <p:cNvPr id="3" name="TextBox 2"/>
          <p:cNvSpPr txBox="1"/>
          <p:nvPr/>
        </p:nvSpPr>
        <p:spPr>
          <a:xfrm>
            <a:off x="6633713" y="854015"/>
            <a:ext cx="4537495" cy="3785652"/>
          </a:xfrm>
          <a:prstGeom prst="rect">
            <a:avLst/>
          </a:prstGeom>
          <a:noFill/>
        </p:spPr>
        <p:txBody>
          <a:bodyPr wrap="square" rtlCol="0">
            <a:spAutoFit/>
          </a:bodyPr>
          <a:lstStyle/>
          <a:p>
            <a:pPr algn="r">
              <a:lnSpc>
                <a:spcPct val="250000"/>
              </a:lnSpc>
            </a:pPr>
            <a:r>
              <a:rPr lang="fa-IR" sz="2400" dirty="0">
                <a:latin typeface="IranNastaliq" panose="02000503000000020003" pitchFamily="2" charset="0"/>
                <a:cs typeface="IranNastaliq" panose="02000503000000020003" pitchFamily="2" charset="0"/>
              </a:rPr>
              <a:t>هزار جهد بکردم که یار من باشی</a:t>
            </a:r>
          </a:p>
          <a:p>
            <a:pPr algn="r">
              <a:lnSpc>
                <a:spcPct val="250000"/>
              </a:lnSpc>
            </a:pPr>
            <a:r>
              <a:rPr lang="fa-IR" sz="2400" dirty="0">
                <a:latin typeface="IranNastaliq" panose="02000503000000020003" pitchFamily="2" charset="0"/>
                <a:cs typeface="IranNastaliq" panose="02000503000000020003" pitchFamily="2" charset="0"/>
              </a:rPr>
              <a:t>مرادبخش دل بی قرار من باشی</a:t>
            </a:r>
          </a:p>
          <a:p>
            <a:pPr algn="r">
              <a:lnSpc>
                <a:spcPct val="250000"/>
              </a:lnSpc>
            </a:pPr>
            <a:r>
              <a:rPr lang="fa-IR" sz="2400" dirty="0">
                <a:latin typeface="IranNastaliq" panose="02000503000000020003" pitchFamily="2" charset="0"/>
                <a:cs typeface="IranNastaliq" panose="02000503000000020003" pitchFamily="2" charset="0"/>
              </a:rPr>
              <a:t>چراغ دیده شب  زنده دار من گردی</a:t>
            </a:r>
          </a:p>
          <a:p>
            <a:pPr algn="r">
              <a:lnSpc>
                <a:spcPct val="250000"/>
              </a:lnSpc>
            </a:pPr>
            <a:r>
              <a:rPr lang="fa-IR" sz="2400" dirty="0">
                <a:latin typeface="IranNastaliq" panose="02000503000000020003" pitchFamily="2" charset="0"/>
                <a:cs typeface="IranNastaliq" panose="02000503000000020003" pitchFamily="2" charset="0"/>
              </a:rPr>
              <a:t>انیس خاطر امیدوار من باشی</a:t>
            </a:r>
            <a:endParaRPr lang="en-US" sz="2400" dirty="0">
              <a:latin typeface="IranNastaliq" panose="02000503000000020003" pitchFamily="2" charset="0"/>
              <a:cs typeface="IranNastaliq" panose="02000503000000020003" pitchFamily="2" charset="0"/>
            </a:endParaRPr>
          </a:p>
        </p:txBody>
      </p:sp>
      <p:sp>
        <p:nvSpPr>
          <p:cNvPr id="4" name="Action Button: Home 3">
            <a:hlinkClick r:id="rId3" action="ppaction://hlinksldjump" highlightClick="1"/>
          </p:cNvPr>
          <p:cNvSpPr/>
          <p:nvPr/>
        </p:nvSpPr>
        <p:spPr>
          <a:xfrm>
            <a:off x="10618858" y="5943601"/>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8875" cy="6858000"/>
          </a:xfrm>
          <a:prstGeom prst="rect">
            <a:avLst/>
          </a:prstGeom>
        </p:spPr>
      </p:pic>
      <p:sp>
        <p:nvSpPr>
          <p:cNvPr id="3" name="TextBox 2"/>
          <p:cNvSpPr txBox="1"/>
          <p:nvPr/>
        </p:nvSpPr>
        <p:spPr>
          <a:xfrm>
            <a:off x="7125419" y="1199072"/>
            <a:ext cx="4037162" cy="5693866"/>
          </a:xfrm>
          <a:prstGeom prst="rect">
            <a:avLst/>
          </a:prstGeom>
          <a:noFill/>
        </p:spPr>
        <p:txBody>
          <a:bodyPr wrap="square" rtlCol="0">
            <a:spAutoFit/>
          </a:bodyPr>
          <a:lstStyle/>
          <a:p>
            <a:pPr algn="r">
              <a:lnSpc>
                <a:spcPct val="300000"/>
              </a:lnSpc>
            </a:pPr>
            <a:r>
              <a:rPr lang="fa-IR" sz="2800" dirty="0">
                <a:latin typeface="IranNastaliq" panose="02000503000000020003" pitchFamily="2" charset="0"/>
                <a:cs typeface="IranNastaliq" panose="02000503000000020003" pitchFamily="2" charset="0"/>
              </a:rPr>
              <a:t>دارم از زلف سیاهش گله چندان که مپرس</a:t>
            </a:r>
          </a:p>
          <a:p>
            <a:pPr algn="r">
              <a:lnSpc>
                <a:spcPct val="300000"/>
              </a:lnSpc>
            </a:pPr>
            <a:r>
              <a:rPr lang="fa-IR" sz="2800" dirty="0">
                <a:latin typeface="IranNastaliq" panose="02000503000000020003" pitchFamily="2" charset="0"/>
                <a:cs typeface="IranNastaliq" panose="02000503000000020003" pitchFamily="2" charset="0"/>
              </a:rPr>
              <a:t>که چنان زو شده ام بی سر و سامان که مپرس</a:t>
            </a:r>
          </a:p>
          <a:p>
            <a:pPr algn="r">
              <a:lnSpc>
                <a:spcPct val="300000"/>
              </a:lnSpc>
            </a:pPr>
            <a:r>
              <a:rPr lang="fa-IR" sz="2800" dirty="0">
                <a:latin typeface="IranNastaliq" panose="02000503000000020003" pitchFamily="2" charset="0"/>
                <a:cs typeface="IranNastaliq" panose="02000503000000020003" pitchFamily="2" charset="0"/>
              </a:rPr>
              <a:t>کس به امید وفا ترک دل و دین مکناد</a:t>
            </a:r>
          </a:p>
          <a:p>
            <a:pPr algn="r">
              <a:lnSpc>
                <a:spcPct val="300000"/>
              </a:lnSpc>
            </a:pPr>
            <a:r>
              <a:rPr lang="fa-IR" sz="2800" dirty="0">
                <a:latin typeface="IranNastaliq" panose="02000503000000020003" pitchFamily="2" charset="0"/>
                <a:cs typeface="IranNastaliq" panose="02000503000000020003" pitchFamily="2" charset="0"/>
              </a:rPr>
              <a:t>که چنانم من از این کرده پشیمان که مپرس</a:t>
            </a:r>
          </a:p>
          <a:p>
            <a:endParaRPr lang="en-US" sz="2800" dirty="0">
              <a:latin typeface="IranNastaliq" panose="02000503000000020003" pitchFamily="2" charset="0"/>
              <a:cs typeface="IranNastaliq" panose="02000503000000020003" pitchFamily="2" charset="0"/>
            </a:endParaRPr>
          </a:p>
        </p:txBody>
      </p:sp>
      <p:sp>
        <p:nvSpPr>
          <p:cNvPr id="4" name="Action Button: Home 3">
            <a:hlinkClick r:id="rId3" action="ppaction://hlinksldjump" highlightClick="1"/>
          </p:cNvPr>
          <p:cNvSpPr/>
          <p:nvPr/>
        </p:nvSpPr>
        <p:spPr>
          <a:xfrm>
            <a:off x="10886536" y="616788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748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36898" cy="6858000"/>
          </a:xfrm>
          <a:prstGeom prst="rect">
            <a:avLst/>
          </a:prstGeom>
        </p:spPr>
      </p:pic>
      <p:sp>
        <p:nvSpPr>
          <p:cNvPr id="3" name="TextBox 2"/>
          <p:cNvSpPr txBox="1"/>
          <p:nvPr/>
        </p:nvSpPr>
        <p:spPr>
          <a:xfrm>
            <a:off x="7194430" y="1147313"/>
            <a:ext cx="4459857" cy="3539430"/>
          </a:xfrm>
          <a:prstGeom prst="rect">
            <a:avLst/>
          </a:prstGeom>
          <a:noFill/>
        </p:spPr>
        <p:txBody>
          <a:bodyPr wrap="square" rtlCol="0">
            <a:spAutoFit/>
          </a:bodyPr>
          <a:lstStyle/>
          <a:p>
            <a:pPr algn="r">
              <a:lnSpc>
                <a:spcPct val="200000"/>
              </a:lnSpc>
            </a:pPr>
            <a:r>
              <a:rPr lang="fa-IR" sz="2800" dirty="0">
                <a:latin typeface="IranNastaliq" panose="02000503000000020003" pitchFamily="2" charset="0"/>
                <a:cs typeface="IranNastaliq" panose="02000503000000020003" pitchFamily="2" charset="0"/>
              </a:rPr>
              <a:t>سرو چمان من چرا میل چمن نمی کند</a:t>
            </a:r>
          </a:p>
          <a:p>
            <a:pPr algn="r">
              <a:lnSpc>
                <a:spcPct val="200000"/>
              </a:lnSpc>
            </a:pPr>
            <a:r>
              <a:rPr lang="fa-IR" sz="2800" dirty="0">
                <a:latin typeface="IranNastaliq" panose="02000503000000020003" pitchFamily="2" charset="0"/>
                <a:cs typeface="IranNastaliq" panose="02000503000000020003" pitchFamily="2" charset="0"/>
              </a:rPr>
              <a:t>همدم گل نمی شود یاد سمن نمی کند</a:t>
            </a:r>
          </a:p>
          <a:p>
            <a:pPr algn="r">
              <a:lnSpc>
                <a:spcPct val="200000"/>
              </a:lnSpc>
            </a:pPr>
            <a:r>
              <a:rPr lang="fa-IR" sz="2800" dirty="0">
                <a:latin typeface="IranNastaliq" panose="02000503000000020003" pitchFamily="2" charset="0"/>
                <a:cs typeface="IranNastaliq" panose="02000503000000020003" pitchFamily="2" charset="0"/>
              </a:rPr>
              <a:t>دی گله ای ز طره اش کردم و از سر فسوس</a:t>
            </a:r>
          </a:p>
          <a:p>
            <a:pPr algn="r">
              <a:lnSpc>
                <a:spcPct val="200000"/>
              </a:lnSpc>
            </a:pPr>
            <a:r>
              <a:rPr lang="fa-IR" sz="2800" dirty="0">
                <a:latin typeface="IranNastaliq" panose="02000503000000020003" pitchFamily="2" charset="0"/>
                <a:cs typeface="IranNastaliq" panose="02000503000000020003" pitchFamily="2" charset="0"/>
              </a:rPr>
              <a:t>گفت که این سیاه کج گوش به من نمی کند</a:t>
            </a:r>
            <a:endParaRPr lang="en-US" sz="2800" dirty="0">
              <a:latin typeface="IranNastaliq" panose="02000503000000020003" pitchFamily="2" charset="0"/>
              <a:cs typeface="IranNastaliq" panose="02000503000000020003" pitchFamily="2" charset="0"/>
            </a:endParaRPr>
          </a:p>
        </p:txBody>
      </p:sp>
      <p:sp>
        <p:nvSpPr>
          <p:cNvPr id="4" name="Action Button: Home 3">
            <a:hlinkClick r:id="rId3" action="ppaction://hlinksldjump" highlightClick="1"/>
          </p:cNvPr>
          <p:cNvSpPr/>
          <p:nvPr/>
        </p:nvSpPr>
        <p:spPr>
          <a:xfrm>
            <a:off x="10826151" y="6098876"/>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178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71404" cy="6858000"/>
          </a:xfrm>
          <a:prstGeom prst="rect">
            <a:avLst/>
          </a:prstGeom>
        </p:spPr>
      </p:pic>
      <p:sp>
        <p:nvSpPr>
          <p:cNvPr id="3" name="TextBox 2"/>
          <p:cNvSpPr txBox="1"/>
          <p:nvPr/>
        </p:nvSpPr>
        <p:spPr>
          <a:xfrm>
            <a:off x="6970143" y="534838"/>
            <a:ext cx="4330460" cy="5478423"/>
          </a:xfrm>
          <a:prstGeom prst="rect">
            <a:avLst/>
          </a:prstGeom>
          <a:noFill/>
        </p:spPr>
        <p:txBody>
          <a:bodyPr wrap="square" rtlCol="0">
            <a:spAutoFit/>
          </a:bodyPr>
          <a:lstStyle/>
          <a:p>
            <a:pPr algn="r">
              <a:lnSpc>
                <a:spcPct val="300000"/>
              </a:lnSpc>
            </a:pPr>
            <a:r>
              <a:rPr lang="fa-IR" sz="2000" dirty="0">
                <a:latin typeface="IranNastaliq" panose="02000503000000020003" pitchFamily="2" charset="0"/>
                <a:cs typeface="IranNastaliq" panose="02000503000000020003" pitchFamily="2" charset="0"/>
              </a:rPr>
              <a:t>دانی که چیست دولت دیدار یار دیدن</a:t>
            </a:r>
          </a:p>
          <a:p>
            <a:pPr algn="r">
              <a:lnSpc>
                <a:spcPct val="300000"/>
              </a:lnSpc>
            </a:pPr>
            <a:r>
              <a:rPr lang="fa-IR" sz="2000" dirty="0">
                <a:latin typeface="IranNastaliq" panose="02000503000000020003" pitchFamily="2" charset="0"/>
                <a:cs typeface="IranNastaliq" panose="02000503000000020003" pitchFamily="2" charset="0"/>
              </a:rPr>
              <a:t>در کوی او گدایی بر خسروی گزیدن</a:t>
            </a:r>
          </a:p>
          <a:p>
            <a:pPr algn="r">
              <a:lnSpc>
                <a:spcPct val="300000"/>
              </a:lnSpc>
            </a:pPr>
            <a:r>
              <a:rPr lang="fa-IR" sz="2000" dirty="0">
                <a:latin typeface="IranNastaliq" panose="02000503000000020003" pitchFamily="2" charset="0"/>
                <a:cs typeface="IranNastaliq" panose="02000503000000020003" pitchFamily="2" charset="0"/>
              </a:rPr>
              <a:t>از جان طمع بریدن آسان بود ولیکن</a:t>
            </a:r>
          </a:p>
          <a:p>
            <a:pPr algn="r">
              <a:lnSpc>
                <a:spcPct val="300000"/>
              </a:lnSpc>
            </a:pPr>
            <a:r>
              <a:rPr lang="fa-IR" sz="2000" dirty="0">
                <a:latin typeface="IranNastaliq" panose="02000503000000020003" pitchFamily="2" charset="0"/>
                <a:cs typeface="IranNastaliq" panose="02000503000000020003" pitchFamily="2" charset="0"/>
              </a:rPr>
              <a:t>از دوستان جانی مشکل توان بریدن</a:t>
            </a:r>
          </a:p>
          <a:p>
            <a:pPr algn="r">
              <a:lnSpc>
                <a:spcPct val="300000"/>
              </a:lnSpc>
            </a:pPr>
            <a:r>
              <a:rPr lang="fa-IR" sz="2000" dirty="0">
                <a:latin typeface="IranNastaliq" panose="02000503000000020003" pitchFamily="2" charset="0"/>
                <a:cs typeface="IranNastaliq" panose="02000503000000020003" pitchFamily="2" charset="0"/>
              </a:rPr>
              <a:t>خواهم شدن به بستان چون غنچه با دل تنگ</a:t>
            </a:r>
          </a:p>
          <a:p>
            <a:pPr algn="r">
              <a:lnSpc>
                <a:spcPct val="300000"/>
              </a:lnSpc>
            </a:pPr>
            <a:r>
              <a:rPr lang="fa-IR" sz="2000" dirty="0">
                <a:latin typeface="IranNastaliq" panose="02000503000000020003" pitchFamily="2" charset="0"/>
                <a:cs typeface="IranNastaliq" panose="02000503000000020003" pitchFamily="2" charset="0"/>
              </a:rPr>
              <a:t>وان جا به نیک نامی پیراهنی دریدن</a:t>
            </a:r>
          </a:p>
        </p:txBody>
      </p:sp>
      <p:sp>
        <p:nvSpPr>
          <p:cNvPr id="4" name="Action Button: Home 3">
            <a:hlinkClick r:id="rId3" action="ppaction://hlinksldjump" highlightClick="1"/>
          </p:cNvPr>
          <p:cNvSpPr/>
          <p:nvPr/>
        </p:nvSpPr>
        <p:spPr>
          <a:xfrm>
            <a:off x="10921041" y="616788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723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314537" cy="6858000"/>
          </a:xfrm>
          <a:prstGeom prst="rect">
            <a:avLst/>
          </a:prstGeom>
        </p:spPr>
      </p:pic>
      <p:sp>
        <p:nvSpPr>
          <p:cNvPr id="3" name="TextBox 2"/>
          <p:cNvSpPr txBox="1"/>
          <p:nvPr/>
        </p:nvSpPr>
        <p:spPr>
          <a:xfrm>
            <a:off x="6918385" y="854015"/>
            <a:ext cx="4054415" cy="5262979"/>
          </a:xfrm>
          <a:prstGeom prst="rect">
            <a:avLst/>
          </a:prstGeom>
          <a:noFill/>
        </p:spPr>
        <p:txBody>
          <a:bodyPr wrap="square" rtlCol="0">
            <a:spAutoFit/>
          </a:bodyPr>
          <a:lstStyle/>
          <a:p>
            <a:pPr algn="r">
              <a:lnSpc>
                <a:spcPct val="300000"/>
              </a:lnSpc>
            </a:pPr>
            <a:r>
              <a:rPr lang="fa-IR" sz="2800" dirty="0">
                <a:latin typeface="IranNastaliq" panose="02000503000000020003" pitchFamily="2" charset="0"/>
                <a:cs typeface="IranNastaliq" panose="02000503000000020003" pitchFamily="2" charset="0"/>
              </a:rPr>
              <a:t>خوشتر از فکر می و جام چه خواهد بودن</a:t>
            </a:r>
          </a:p>
          <a:p>
            <a:pPr algn="r">
              <a:lnSpc>
                <a:spcPct val="300000"/>
              </a:lnSpc>
            </a:pPr>
            <a:r>
              <a:rPr lang="fa-IR" sz="2800" dirty="0">
                <a:latin typeface="IranNastaliq" panose="02000503000000020003" pitchFamily="2" charset="0"/>
                <a:cs typeface="IranNastaliq" panose="02000503000000020003" pitchFamily="2" charset="0"/>
              </a:rPr>
              <a:t>تا ببینم که سرانجام چه خواهد بودن</a:t>
            </a:r>
          </a:p>
          <a:p>
            <a:pPr algn="r">
              <a:lnSpc>
                <a:spcPct val="300000"/>
              </a:lnSpc>
            </a:pPr>
            <a:r>
              <a:rPr lang="fa-IR" sz="2800" dirty="0">
                <a:latin typeface="IranNastaliq" panose="02000503000000020003" pitchFamily="2" charset="0"/>
                <a:cs typeface="IranNastaliq" panose="02000503000000020003" pitchFamily="2" charset="0"/>
              </a:rPr>
              <a:t>غم دل چند توان خورد که ایام نماند</a:t>
            </a:r>
          </a:p>
          <a:p>
            <a:pPr algn="r">
              <a:lnSpc>
                <a:spcPct val="300000"/>
              </a:lnSpc>
            </a:pPr>
            <a:r>
              <a:rPr lang="fa-IR" sz="2800" dirty="0">
                <a:latin typeface="IranNastaliq" panose="02000503000000020003" pitchFamily="2" charset="0"/>
                <a:cs typeface="IranNastaliq" panose="02000503000000020003" pitchFamily="2" charset="0"/>
              </a:rPr>
              <a:t>گو نه دل باش و نه ایام چه خواهد بودن</a:t>
            </a:r>
          </a:p>
        </p:txBody>
      </p:sp>
      <p:sp>
        <p:nvSpPr>
          <p:cNvPr id="4" name="Action Button: Home 3">
            <a:hlinkClick r:id="rId3" action="ppaction://hlinksldjump" highlightClick="1"/>
          </p:cNvPr>
          <p:cNvSpPr/>
          <p:nvPr/>
        </p:nvSpPr>
        <p:spPr>
          <a:xfrm>
            <a:off x="10765766" y="6116994"/>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991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03986" cy="6858000"/>
          </a:xfrm>
          <a:prstGeom prst="rect">
            <a:avLst/>
          </a:prstGeom>
        </p:spPr>
      </p:pic>
      <p:sp>
        <p:nvSpPr>
          <p:cNvPr id="3" name="TextBox 2"/>
          <p:cNvSpPr txBox="1"/>
          <p:nvPr/>
        </p:nvSpPr>
        <p:spPr>
          <a:xfrm>
            <a:off x="5710687" y="0"/>
            <a:ext cx="5805577" cy="6740307"/>
          </a:xfrm>
          <a:prstGeom prst="rect">
            <a:avLst/>
          </a:prstGeom>
          <a:noFill/>
        </p:spPr>
        <p:txBody>
          <a:bodyPr wrap="square" rtlCol="0">
            <a:spAutoFit/>
          </a:bodyPr>
          <a:lstStyle/>
          <a:p>
            <a:pPr algn="r">
              <a:lnSpc>
                <a:spcPct val="300000"/>
              </a:lnSpc>
            </a:pPr>
            <a:r>
              <a:rPr lang="fa-IR" dirty="0">
                <a:latin typeface="IranNastaliq" panose="02000503000000020003" pitchFamily="2" charset="0"/>
                <a:cs typeface="IranNastaliq" panose="02000503000000020003" pitchFamily="2" charset="0"/>
              </a:rPr>
              <a:t>شاه شمشادقدان خسرو شیرین دهنان</a:t>
            </a:r>
          </a:p>
          <a:p>
            <a:pPr algn="r">
              <a:lnSpc>
                <a:spcPct val="300000"/>
              </a:lnSpc>
            </a:pPr>
            <a:r>
              <a:rPr lang="fa-IR" dirty="0">
                <a:latin typeface="IranNastaliq" panose="02000503000000020003" pitchFamily="2" charset="0"/>
                <a:cs typeface="IranNastaliq" panose="02000503000000020003" pitchFamily="2" charset="0"/>
              </a:rPr>
              <a:t>که به مژگان شکند قلب همه صف شکنان</a:t>
            </a:r>
          </a:p>
          <a:p>
            <a:pPr algn="r">
              <a:lnSpc>
                <a:spcPct val="300000"/>
              </a:lnSpc>
            </a:pPr>
            <a:r>
              <a:rPr lang="fa-IR" dirty="0">
                <a:latin typeface="IranNastaliq" panose="02000503000000020003" pitchFamily="2" charset="0"/>
                <a:cs typeface="IranNastaliq" panose="02000503000000020003" pitchFamily="2" charset="0"/>
              </a:rPr>
              <a:t>مست بگذشت و نظر بر من درویش انداخت</a:t>
            </a:r>
          </a:p>
          <a:p>
            <a:pPr algn="r">
              <a:lnSpc>
                <a:spcPct val="300000"/>
              </a:lnSpc>
            </a:pPr>
            <a:r>
              <a:rPr lang="fa-IR" dirty="0">
                <a:latin typeface="IranNastaliq" panose="02000503000000020003" pitchFamily="2" charset="0"/>
                <a:cs typeface="IranNastaliq" panose="02000503000000020003" pitchFamily="2" charset="0"/>
              </a:rPr>
              <a:t>گفت ای چشم و چراغ همه شیرین سخنان</a:t>
            </a:r>
          </a:p>
          <a:p>
            <a:pPr algn="r">
              <a:lnSpc>
                <a:spcPct val="300000"/>
              </a:lnSpc>
            </a:pPr>
            <a:r>
              <a:rPr lang="fa-IR" dirty="0">
                <a:latin typeface="IranNastaliq" panose="02000503000000020003" pitchFamily="2" charset="0"/>
                <a:cs typeface="IranNastaliq" panose="02000503000000020003" pitchFamily="2" charset="0"/>
              </a:rPr>
              <a:t>تا کی از سیم و زرت کیسه تهی خواهد بود</a:t>
            </a:r>
          </a:p>
          <a:p>
            <a:pPr algn="r">
              <a:lnSpc>
                <a:spcPct val="300000"/>
              </a:lnSpc>
            </a:pPr>
            <a:r>
              <a:rPr lang="fa-IR" dirty="0">
                <a:latin typeface="IranNastaliq" panose="02000503000000020003" pitchFamily="2" charset="0"/>
                <a:cs typeface="IranNastaliq" panose="02000503000000020003" pitchFamily="2" charset="0"/>
              </a:rPr>
              <a:t>بنده من شو و برخور ز همه سیمتنان</a:t>
            </a:r>
          </a:p>
          <a:p>
            <a:pPr algn="r">
              <a:lnSpc>
                <a:spcPct val="300000"/>
              </a:lnSpc>
            </a:pPr>
            <a:r>
              <a:rPr lang="fa-IR" dirty="0">
                <a:latin typeface="IranNastaliq" panose="02000503000000020003" pitchFamily="2" charset="0"/>
                <a:cs typeface="IranNastaliq" panose="02000503000000020003" pitchFamily="2" charset="0"/>
              </a:rPr>
              <a:t>کمتر از ذره نه‌ای پست مشو مهر بورز</a:t>
            </a:r>
          </a:p>
          <a:p>
            <a:pPr algn="r">
              <a:lnSpc>
                <a:spcPct val="300000"/>
              </a:lnSpc>
            </a:pPr>
            <a:r>
              <a:rPr lang="fa-IR" dirty="0">
                <a:latin typeface="IranNastaliq" panose="02000503000000020003" pitchFamily="2" charset="0"/>
                <a:cs typeface="IranNastaliq" panose="02000503000000020003" pitchFamily="2" charset="0"/>
              </a:rPr>
              <a:t>تا به خلوتگه خورشید رسی چرخ زنان</a:t>
            </a:r>
          </a:p>
        </p:txBody>
      </p:sp>
      <p:sp>
        <p:nvSpPr>
          <p:cNvPr id="4" name="Action Button: Home 3">
            <a:hlinkClick r:id="rId3" action="ppaction://hlinksldjump" highlightClick="1"/>
          </p:cNvPr>
          <p:cNvSpPr/>
          <p:nvPr/>
        </p:nvSpPr>
        <p:spPr>
          <a:xfrm>
            <a:off x="6090249" y="6244116"/>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8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6672" cy="6364224"/>
          </a:xfrm>
          <a:prstGeom prst="rect">
            <a:avLst/>
          </a:prstGeom>
        </p:spPr>
      </p:pic>
      <p:sp>
        <p:nvSpPr>
          <p:cNvPr id="3" name="TextBox 2"/>
          <p:cNvSpPr txBox="1"/>
          <p:nvPr/>
        </p:nvSpPr>
        <p:spPr>
          <a:xfrm>
            <a:off x="6327648" y="941832"/>
            <a:ext cx="5257800" cy="4524315"/>
          </a:xfrm>
          <a:prstGeom prst="rect">
            <a:avLst/>
          </a:prstGeom>
          <a:noFill/>
        </p:spPr>
        <p:txBody>
          <a:bodyPr wrap="square" rtlCol="0">
            <a:spAutoFit/>
          </a:bodyPr>
          <a:lstStyle/>
          <a:p>
            <a:pPr algn="r">
              <a:lnSpc>
                <a:spcPct val="200000"/>
              </a:lnSpc>
            </a:pPr>
            <a:r>
              <a:rPr lang="fa-IR" sz="3600" dirty="0">
                <a:latin typeface="IranNastaliq" panose="02000503000000020003" pitchFamily="2" charset="0"/>
                <a:cs typeface="IranNastaliq" panose="02000503000000020003" pitchFamily="2" charset="0"/>
              </a:rPr>
              <a:t>همای اوج سعادت  به دام ما افتد</a:t>
            </a:r>
          </a:p>
          <a:p>
            <a:pPr algn="r">
              <a:lnSpc>
                <a:spcPct val="200000"/>
              </a:lnSpc>
            </a:pPr>
            <a:r>
              <a:rPr lang="fa-IR" sz="3600" dirty="0">
                <a:latin typeface="IranNastaliq" panose="02000503000000020003" pitchFamily="2" charset="0"/>
                <a:cs typeface="IranNastaliq" panose="02000503000000020003" pitchFamily="2" charset="0"/>
              </a:rPr>
              <a:t>اگر تو را گذری بر مقام ما افتد</a:t>
            </a:r>
          </a:p>
          <a:p>
            <a:pPr algn="r">
              <a:lnSpc>
                <a:spcPct val="200000"/>
              </a:lnSpc>
            </a:pPr>
            <a:r>
              <a:rPr lang="fa-IR" sz="3600" dirty="0">
                <a:latin typeface="IranNastaliq" panose="02000503000000020003" pitchFamily="2" charset="0"/>
                <a:cs typeface="IranNastaliq" panose="02000503000000020003" pitchFamily="2" charset="0"/>
              </a:rPr>
              <a:t>حباب وار براندازم از نشاط کلاه</a:t>
            </a:r>
          </a:p>
          <a:p>
            <a:pPr algn="r">
              <a:lnSpc>
                <a:spcPct val="200000"/>
              </a:lnSpc>
            </a:pPr>
            <a:r>
              <a:rPr lang="fa-IR" sz="3600" dirty="0">
                <a:latin typeface="IranNastaliq" panose="02000503000000020003" pitchFamily="2" charset="0"/>
                <a:cs typeface="IranNastaliq" panose="02000503000000020003" pitchFamily="2" charset="0"/>
              </a:rPr>
              <a:t>اگر ز روی تو عکسی به جام ما افتد</a:t>
            </a:r>
            <a:endParaRPr lang="en-US" sz="3600" dirty="0">
              <a:latin typeface="IranNastaliq" panose="02000503000000020003" pitchFamily="2" charset="0"/>
              <a:cs typeface="IranNastaliq" panose="02000503000000020003" pitchFamily="2" charset="0"/>
            </a:endParaRPr>
          </a:p>
        </p:txBody>
      </p:sp>
      <p:sp>
        <p:nvSpPr>
          <p:cNvPr id="4" name="Action Button: Home 3">
            <a:hlinkClick r:id="rId3" action="ppaction://hlinksldjump" highlightClick="1"/>
          </p:cNvPr>
          <p:cNvSpPr/>
          <p:nvPr/>
        </p:nvSpPr>
        <p:spPr>
          <a:xfrm>
            <a:off x="10610491" y="5676181"/>
            <a:ext cx="1233577" cy="80225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969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00468" cy="6858000"/>
          </a:xfrm>
          <a:prstGeom prst="rect">
            <a:avLst/>
          </a:prstGeom>
        </p:spPr>
      </p:pic>
      <p:sp>
        <p:nvSpPr>
          <p:cNvPr id="3" name="TextBox 2"/>
          <p:cNvSpPr txBox="1"/>
          <p:nvPr/>
        </p:nvSpPr>
        <p:spPr>
          <a:xfrm>
            <a:off x="7039155" y="655608"/>
            <a:ext cx="4373592" cy="5047536"/>
          </a:xfrm>
          <a:prstGeom prst="rect">
            <a:avLst/>
          </a:prstGeom>
          <a:noFill/>
        </p:spPr>
        <p:txBody>
          <a:bodyPr wrap="square" rtlCol="0">
            <a:spAutoFit/>
          </a:bodyPr>
          <a:lstStyle/>
          <a:p>
            <a:pPr algn="r">
              <a:lnSpc>
                <a:spcPct val="300000"/>
              </a:lnSpc>
            </a:pPr>
            <a:r>
              <a:rPr lang="fa-IR" sz="2800" dirty="0">
                <a:latin typeface="IranNastaliq" panose="02000503000000020003" pitchFamily="2" charset="0"/>
                <a:cs typeface="IranNastaliq" panose="02000503000000020003" pitchFamily="2" charset="0"/>
              </a:rPr>
              <a:t>یا رب آن آهوی مشکین به ختن بازرسان</a:t>
            </a:r>
          </a:p>
          <a:p>
            <a:pPr algn="r">
              <a:lnSpc>
                <a:spcPct val="300000"/>
              </a:lnSpc>
            </a:pPr>
            <a:r>
              <a:rPr lang="fa-IR" sz="2800" dirty="0">
                <a:latin typeface="IranNastaliq" panose="02000503000000020003" pitchFamily="2" charset="0"/>
                <a:cs typeface="IranNastaliq" panose="02000503000000020003" pitchFamily="2" charset="0"/>
              </a:rPr>
              <a:t>وان سهی سرو خرامان به چمن بازرسان</a:t>
            </a:r>
          </a:p>
          <a:p>
            <a:pPr algn="r">
              <a:lnSpc>
                <a:spcPct val="300000"/>
              </a:lnSpc>
            </a:pPr>
            <a:r>
              <a:rPr lang="fa-IR" sz="2800" dirty="0">
                <a:latin typeface="IranNastaliq" panose="02000503000000020003" pitchFamily="2" charset="0"/>
                <a:cs typeface="IranNastaliq" panose="02000503000000020003" pitchFamily="2" charset="0"/>
              </a:rPr>
              <a:t>دل آزرده ما را به نسیمی بنواز</a:t>
            </a:r>
          </a:p>
          <a:p>
            <a:pPr algn="r">
              <a:lnSpc>
                <a:spcPct val="300000"/>
              </a:lnSpc>
            </a:pPr>
            <a:r>
              <a:rPr lang="fa-IR" sz="2800" dirty="0">
                <a:latin typeface="IranNastaliq" panose="02000503000000020003" pitchFamily="2" charset="0"/>
                <a:cs typeface="IranNastaliq" panose="02000503000000020003" pitchFamily="2" charset="0"/>
              </a:rPr>
              <a:t>یعنی آن جان ز تن رفته به تن بازرسان</a:t>
            </a:r>
          </a:p>
        </p:txBody>
      </p:sp>
      <p:sp>
        <p:nvSpPr>
          <p:cNvPr id="4" name="Action Button: Home 3">
            <a:hlinkClick r:id="rId3" action="ppaction://hlinksldjump" highlightClick="1"/>
          </p:cNvPr>
          <p:cNvSpPr/>
          <p:nvPr/>
        </p:nvSpPr>
        <p:spPr>
          <a:xfrm>
            <a:off x="10739887" y="6245525"/>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853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96951" cy="6858000"/>
          </a:xfrm>
          <a:prstGeom prst="rect">
            <a:avLst/>
          </a:prstGeom>
        </p:spPr>
      </p:pic>
      <p:sp>
        <p:nvSpPr>
          <p:cNvPr id="3" name="TextBox 2"/>
          <p:cNvSpPr txBox="1"/>
          <p:nvPr/>
        </p:nvSpPr>
        <p:spPr>
          <a:xfrm>
            <a:off x="6668219" y="1138687"/>
            <a:ext cx="4813539" cy="3139321"/>
          </a:xfrm>
          <a:prstGeom prst="rect">
            <a:avLst/>
          </a:prstGeom>
          <a:noFill/>
        </p:spPr>
        <p:txBody>
          <a:bodyPr wrap="square" rtlCol="0">
            <a:spAutoFit/>
          </a:bodyPr>
          <a:lstStyle/>
          <a:p>
            <a:pPr algn="r">
              <a:lnSpc>
                <a:spcPct val="300000"/>
              </a:lnSpc>
            </a:pPr>
            <a:r>
              <a:rPr lang="fa-IR" sz="3600" dirty="0">
                <a:latin typeface="IranNastaliq" panose="02000503000000020003" pitchFamily="2" charset="0"/>
                <a:cs typeface="IranNastaliq" panose="02000503000000020003" pitchFamily="2" charset="0"/>
              </a:rPr>
              <a:t>می‌سوزم از فراقت روی از جفا بگردان</a:t>
            </a:r>
          </a:p>
          <a:p>
            <a:pPr algn="r">
              <a:lnSpc>
                <a:spcPct val="300000"/>
              </a:lnSpc>
            </a:pPr>
            <a:r>
              <a:rPr lang="fa-IR" sz="3600" dirty="0">
                <a:latin typeface="IranNastaliq" panose="02000503000000020003" pitchFamily="2" charset="0"/>
                <a:cs typeface="IranNastaliq" panose="02000503000000020003" pitchFamily="2" charset="0"/>
              </a:rPr>
              <a:t>هجران بلای ما شد یا رب بلا بگردان</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849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84808" cy="6858000"/>
          </a:xfrm>
          <a:prstGeom prst="rect">
            <a:avLst/>
          </a:prstGeom>
        </p:spPr>
      </p:pic>
      <p:sp>
        <p:nvSpPr>
          <p:cNvPr id="5" name="TextBox 4"/>
          <p:cNvSpPr txBox="1"/>
          <p:nvPr/>
        </p:nvSpPr>
        <p:spPr>
          <a:xfrm>
            <a:off x="5684808" y="129396"/>
            <a:ext cx="5141343" cy="6324808"/>
          </a:xfrm>
          <a:prstGeom prst="rect">
            <a:avLst/>
          </a:prstGeom>
          <a:noFill/>
        </p:spPr>
        <p:txBody>
          <a:bodyPr wrap="square" rtlCol="0">
            <a:spAutoFit/>
          </a:bodyPr>
          <a:lstStyle/>
          <a:p>
            <a:pPr algn="r">
              <a:lnSpc>
                <a:spcPct val="250000"/>
              </a:lnSpc>
            </a:pPr>
            <a:r>
              <a:rPr lang="fa-IR" dirty="0"/>
              <a:t> </a:t>
            </a:r>
            <a:endParaRPr lang="fa-IR" sz="2400" dirty="0">
              <a:latin typeface="IranNastaliq" panose="02000503000000020003" pitchFamily="2" charset="0"/>
              <a:cs typeface="IranNastaliq" panose="02000503000000020003" pitchFamily="2" charset="0"/>
            </a:endParaRPr>
          </a:p>
          <a:p>
            <a:pPr algn="r">
              <a:lnSpc>
                <a:spcPct val="250000"/>
              </a:lnSpc>
            </a:pPr>
            <a:r>
              <a:rPr lang="fa-IR" sz="2400" dirty="0">
                <a:latin typeface="IranNastaliq" panose="02000503000000020003" pitchFamily="2" charset="0"/>
                <a:cs typeface="IranNastaliq" panose="02000503000000020003" pitchFamily="2" charset="0"/>
              </a:rPr>
              <a:t>فاتحه‌ای چو آمدی بر سر خسته‌ای بخوان</a:t>
            </a:r>
          </a:p>
          <a:p>
            <a:pPr algn="r">
              <a:lnSpc>
                <a:spcPct val="250000"/>
              </a:lnSpc>
            </a:pPr>
            <a:r>
              <a:rPr lang="fa-IR" sz="2400" dirty="0">
                <a:latin typeface="IranNastaliq" panose="02000503000000020003" pitchFamily="2" charset="0"/>
                <a:cs typeface="IranNastaliq" panose="02000503000000020003" pitchFamily="2" charset="0"/>
              </a:rPr>
              <a:t>لب بگشا که می‌دهد لعل لبت به مرده جان</a:t>
            </a:r>
          </a:p>
          <a:p>
            <a:pPr algn="r">
              <a:lnSpc>
                <a:spcPct val="250000"/>
              </a:lnSpc>
            </a:pPr>
            <a:r>
              <a:rPr lang="fa-IR" sz="2400" dirty="0">
                <a:latin typeface="IranNastaliq" panose="02000503000000020003" pitchFamily="2" charset="0"/>
                <a:cs typeface="IranNastaliq" panose="02000503000000020003" pitchFamily="2" charset="0"/>
              </a:rPr>
              <a:t>آن که به پرسش آمد و فاتحه خواند و می‌رود</a:t>
            </a:r>
          </a:p>
          <a:p>
            <a:pPr algn="r">
              <a:lnSpc>
                <a:spcPct val="250000"/>
              </a:lnSpc>
            </a:pPr>
            <a:r>
              <a:rPr lang="fa-IR" sz="2400" dirty="0">
                <a:latin typeface="IranNastaliq" panose="02000503000000020003" pitchFamily="2" charset="0"/>
                <a:cs typeface="IranNastaliq" panose="02000503000000020003" pitchFamily="2" charset="0"/>
              </a:rPr>
              <a:t>گو نفسی که روح را می‌کنم از پی اش روان</a:t>
            </a:r>
          </a:p>
          <a:p>
            <a:pPr algn="r">
              <a:lnSpc>
                <a:spcPct val="250000"/>
              </a:lnSpc>
            </a:pPr>
            <a:r>
              <a:rPr lang="fa-IR" sz="2400" dirty="0">
                <a:latin typeface="IranNastaliq" panose="02000503000000020003" pitchFamily="2" charset="0"/>
                <a:cs typeface="IranNastaliq" panose="02000503000000020003" pitchFamily="2" charset="0"/>
              </a:rPr>
              <a:t>ای که طبیب خسته‌ای روی زبان من ببین</a:t>
            </a:r>
          </a:p>
          <a:p>
            <a:pPr algn="r">
              <a:lnSpc>
                <a:spcPct val="250000"/>
              </a:lnSpc>
            </a:pPr>
            <a:r>
              <a:rPr lang="fa-IR" sz="2400" dirty="0">
                <a:latin typeface="IranNastaliq" panose="02000503000000020003" pitchFamily="2" charset="0"/>
                <a:cs typeface="IranNastaliq" panose="02000503000000020003" pitchFamily="2" charset="0"/>
              </a:rPr>
              <a:t>کاین دم و دود سینه‌ام بار دل است بر زبان</a:t>
            </a:r>
          </a:p>
        </p:txBody>
      </p:sp>
      <p:sp>
        <p:nvSpPr>
          <p:cNvPr id="4" name="Action Button: Home 3">
            <a:hlinkClick r:id="rId3" action="ppaction://hlinksldjump" highlightClick="1"/>
          </p:cNvPr>
          <p:cNvSpPr/>
          <p:nvPr/>
        </p:nvSpPr>
        <p:spPr>
          <a:xfrm>
            <a:off x="10972800" y="6206108"/>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910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34974" cy="6858000"/>
          </a:xfrm>
          <a:prstGeom prst="rect">
            <a:avLst/>
          </a:prstGeom>
        </p:spPr>
      </p:pic>
      <p:sp>
        <p:nvSpPr>
          <p:cNvPr id="3" name="TextBox 2"/>
          <p:cNvSpPr txBox="1"/>
          <p:nvPr/>
        </p:nvSpPr>
        <p:spPr>
          <a:xfrm>
            <a:off x="6996024" y="146649"/>
            <a:ext cx="4347713" cy="4932119"/>
          </a:xfrm>
          <a:prstGeom prst="rect">
            <a:avLst/>
          </a:prstGeom>
          <a:noFill/>
        </p:spPr>
        <p:txBody>
          <a:bodyPr wrap="square" rtlCol="0">
            <a:spAutoFit/>
          </a:bodyPr>
          <a:lstStyle/>
          <a:p>
            <a:pPr algn="r">
              <a:lnSpc>
                <a:spcPct val="250000"/>
              </a:lnSpc>
            </a:pPr>
            <a:r>
              <a:rPr lang="fa-IR" dirty="0"/>
              <a:t> </a:t>
            </a:r>
            <a:endParaRPr lang="fa-IR" sz="2800" dirty="0">
              <a:latin typeface="IranNastaliq" panose="02000503000000020003" pitchFamily="2" charset="0"/>
              <a:cs typeface="IranNastaliq" panose="02000503000000020003" pitchFamily="2" charset="0"/>
            </a:endParaRPr>
          </a:p>
          <a:p>
            <a:pPr algn="r">
              <a:lnSpc>
                <a:spcPct val="250000"/>
              </a:lnSpc>
            </a:pPr>
            <a:r>
              <a:rPr lang="fa-IR" sz="2800" dirty="0">
                <a:latin typeface="IranNastaliq" panose="02000503000000020003" pitchFamily="2" charset="0"/>
                <a:cs typeface="IranNastaliq" panose="02000503000000020003" pitchFamily="2" charset="0"/>
              </a:rPr>
              <a:t>بارها گفته‌ام و بار دگر می‌گویم</a:t>
            </a:r>
          </a:p>
          <a:p>
            <a:pPr algn="r">
              <a:lnSpc>
                <a:spcPct val="250000"/>
              </a:lnSpc>
            </a:pPr>
            <a:r>
              <a:rPr lang="fa-IR" sz="2800" dirty="0">
                <a:latin typeface="IranNastaliq" panose="02000503000000020003" pitchFamily="2" charset="0"/>
                <a:cs typeface="IranNastaliq" panose="02000503000000020003" pitchFamily="2" charset="0"/>
              </a:rPr>
              <a:t>که من دلشده این ره نه به خود می‌پویم</a:t>
            </a:r>
          </a:p>
          <a:p>
            <a:pPr algn="r">
              <a:lnSpc>
                <a:spcPct val="250000"/>
              </a:lnSpc>
            </a:pPr>
            <a:r>
              <a:rPr lang="fa-IR" sz="2800" dirty="0">
                <a:latin typeface="IranNastaliq" panose="02000503000000020003" pitchFamily="2" charset="0"/>
                <a:cs typeface="IranNastaliq" panose="02000503000000020003" pitchFamily="2" charset="0"/>
              </a:rPr>
              <a:t>در پس آینه طوطی صفتم داشته‌اند</a:t>
            </a:r>
          </a:p>
          <a:p>
            <a:pPr algn="r">
              <a:lnSpc>
                <a:spcPct val="250000"/>
              </a:lnSpc>
            </a:pPr>
            <a:r>
              <a:rPr lang="fa-IR" sz="2800" dirty="0">
                <a:latin typeface="IranNastaliq" panose="02000503000000020003" pitchFamily="2" charset="0"/>
                <a:cs typeface="IranNastaliq" panose="02000503000000020003" pitchFamily="2" charset="0"/>
              </a:rPr>
              <a:t>آن چه استاد ازل گفت بگو می‌گویم</a:t>
            </a:r>
          </a:p>
        </p:txBody>
      </p:sp>
      <p:sp>
        <p:nvSpPr>
          <p:cNvPr id="4" name="Action Button: Home 3">
            <a:hlinkClick r:id="rId3" action="ppaction://hlinksldjump" highlightClick="1"/>
          </p:cNvPr>
          <p:cNvSpPr/>
          <p:nvPr/>
        </p:nvSpPr>
        <p:spPr>
          <a:xfrm>
            <a:off x="10670875" y="6072996"/>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859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58928" cy="6858000"/>
          </a:xfrm>
          <a:prstGeom prst="rect">
            <a:avLst/>
          </a:prstGeom>
        </p:spPr>
      </p:pic>
      <p:sp>
        <p:nvSpPr>
          <p:cNvPr id="3" name="TextBox 2"/>
          <p:cNvSpPr txBox="1"/>
          <p:nvPr/>
        </p:nvSpPr>
        <p:spPr>
          <a:xfrm>
            <a:off x="6418053" y="776377"/>
            <a:ext cx="5426015" cy="4339650"/>
          </a:xfrm>
          <a:prstGeom prst="rect">
            <a:avLst/>
          </a:prstGeom>
          <a:noFill/>
        </p:spPr>
        <p:txBody>
          <a:bodyPr wrap="square" rtlCol="0">
            <a:spAutoFit/>
          </a:bodyPr>
          <a:lstStyle/>
          <a:p>
            <a:pPr algn="r">
              <a:lnSpc>
                <a:spcPct val="250000"/>
              </a:lnSpc>
            </a:pPr>
            <a:r>
              <a:rPr lang="fa-IR" dirty="0"/>
              <a:t> </a:t>
            </a:r>
            <a:endParaRPr lang="fa-IR" sz="2400" dirty="0">
              <a:latin typeface="IranNastaliq" panose="02000503000000020003" pitchFamily="2" charset="0"/>
              <a:cs typeface="IranNastaliq" panose="02000503000000020003" pitchFamily="2" charset="0"/>
            </a:endParaRPr>
          </a:p>
          <a:p>
            <a:pPr algn="r">
              <a:lnSpc>
                <a:spcPct val="250000"/>
              </a:lnSpc>
            </a:pPr>
            <a:r>
              <a:rPr lang="fa-IR" sz="2400" dirty="0">
                <a:latin typeface="IranNastaliq" panose="02000503000000020003" pitchFamily="2" charset="0"/>
                <a:cs typeface="IranNastaliq" panose="02000503000000020003" pitchFamily="2" charset="0"/>
              </a:rPr>
              <a:t>ما شبی دست برآریم و دعایی بکنیم</a:t>
            </a:r>
          </a:p>
          <a:p>
            <a:pPr algn="r">
              <a:lnSpc>
                <a:spcPct val="250000"/>
              </a:lnSpc>
            </a:pPr>
            <a:r>
              <a:rPr lang="fa-IR" sz="2400" dirty="0">
                <a:latin typeface="IranNastaliq" panose="02000503000000020003" pitchFamily="2" charset="0"/>
                <a:cs typeface="IranNastaliq" panose="02000503000000020003" pitchFamily="2" charset="0"/>
              </a:rPr>
              <a:t>غم هجران تو را چاره ز جایی بکنیم</a:t>
            </a:r>
          </a:p>
          <a:p>
            <a:pPr algn="r">
              <a:lnSpc>
                <a:spcPct val="250000"/>
              </a:lnSpc>
            </a:pPr>
            <a:r>
              <a:rPr lang="fa-IR" sz="2400" dirty="0">
                <a:latin typeface="IranNastaliq" panose="02000503000000020003" pitchFamily="2" charset="0"/>
                <a:cs typeface="IranNastaliq" panose="02000503000000020003" pitchFamily="2" charset="0"/>
              </a:rPr>
              <a:t>دل بیمار شد از دست رفیقان مددی</a:t>
            </a:r>
          </a:p>
          <a:p>
            <a:pPr algn="r">
              <a:lnSpc>
                <a:spcPct val="250000"/>
              </a:lnSpc>
            </a:pPr>
            <a:r>
              <a:rPr lang="fa-IR" sz="2400" dirty="0">
                <a:latin typeface="IranNastaliq" panose="02000503000000020003" pitchFamily="2" charset="0"/>
                <a:cs typeface="IranNastaliq" panose="02000503000000020003" pitchFamily="2" charset="0"/>
              </a:rPr>
              <a:t>تا طبیبش به سر آریم و دوایی بکنیم</a:t>
            </a:r>
          </a:p>
        </p:txBody>
      </p:sp>
      <p:sp>
        <p:nvSpPr>
          <p:cNvPr id="4" name="Action Button: Home 3">
            <a:hlinkClick r:id="rId3" action="ppaction://hlinksldjump" highlightClick="1"/>
          </p:cNvPr>
          <p:cNvSpPr/>
          <p:nvPr/>
        </p:nvSpPr>
        <p:spPr>
          <a:xfrm>
            <a:off x="10739369" y="6098876"/>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485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39"/>
            <a:ext cx="5969479" cy="7502556"/>
          </a:xfrm>
          <a:prstGeom prst="rect">
            <a:avLst/>
          </a:prstGeom>
        </p:spPr>
      </p:pic>
      <p:sp>
        <p:nvSpPr>
          <p:cNvPr id="3" name="TextBox 2"/>
          <p:cNvSpPr txBox="1"/>
          <p:nvPr/>
        </p:nvSpPr>
        <p:spPr>
          <a:xfrm>
            <a:off x="6676845" y="1466491"/>
            <a:ext cx="4951563" cy="3054682"/>
          </a:xfrm>
          <a:prstGeom prst="rect">
            <a:avLst/>
          </a:prstGeom>
          <a:noFill/>
        </p:spPr>
        <p:txBody>
          <a:bodyPr wrap="square" rtlCol="0">
            <a:spAutoFit/>
          </a:bodyPr>
          <a:lstStyle/>
          <a:p>
            <a:pPr algn="r">
              <a:lnSpc>
                <a:spcPct val="250000"/>
              </a:lnSpc>
            </a:pPr>
            <a:r>
              <a:rPr lang="fa-IR" sz="2000" dirty="0">
                <a:latin typeface="IranNastaliq" panose="02000503000000020003" pitchFamily="2" charset="0"/>
                <a:cs typeface="IranNastaliq" panose="02000503000000020003" pitchFamily="2" charset="0"/>
              </a:rPr>
              <a:t>بیا تا گل برافشانیم و می در ساغر اندازیم</a:t>
            </a:r>
          </a:p>
          <a:p>
            <a:pPr algn="r">
              <a:lnSpc>
                <a:spcPct val="250000"/>
              </a:lnSpc>
            </a:pPr>
            <a:r>
              <a:rPr lang="fa-IR" sz="2000" dirty="0">
                <a:latin typeface="IranNastaliq" panose="02000503000000020003" pitchFamily="2" charset="0"/>
                <a:cs typeface="IranNastaliq" panose="02000503000000020003" pitchFamily="2" charset="0"/>
              </a:rPr>
              <a:t>فلک را سقف بشکافیم و طرحی نو دراندازیم</a:t>
            </a:r>
          </a:p>
          <a:p>
            <a:pPr algn="r">
              <a:lnSpc>
                <a:spcPct val="250000"/>
              </a:lnSpc>
            </a:pPr>
            <a:r>
              <a:rPr lang="fa-IR" sz="2000" dirty="0">
                <a:latin typeface="IranNastaliq" panose="02000503000000020003" pitchFamily="2" charset="0"/>
                <a:cs typeface="IranNastaliq" panose="02000503000000020003" pitchFamily="2" charset="0"/>
              </a:rPr>
              <a:t>اگر غم لشکر انگیزد که خون عاشقان ریزد</a:t>
            </a:r>
          </a:p>
          <a:p>
            <a:pPr algn="r">
              <a:lnSpc>
                <a:spcPct val="250000"/>
              </a:lnSpc>
            </a:pPr>
            <a:r>
              <a:rPr lang="fa-IR" sz="2000" dirty="0">
                <a:latin typeface="IranNastaliq" panose="02000503000000020003" pitchFamily="2" charset="0"/>
                <a:cs typeface="IranNastaliq" panose="02000503000000020003" pitchFamily="2" charset="0"/>
              </a:rPr>
              <a:t>من و ساقی به هم تازیم و بنیادش براندازیم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567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76181" cy="6858000"/>
          </a:xfrm>
          <a:prstGeom prst="rect">
            <a:avLst/>
          </a:prstGeom>
        </p:spPr>
      </p:pic>
      <p:sp>
        <p:nvSpPr>
          <p:cNvPr id="3" name="TextBox 2"/>
          <p:cNvSpPr txBox="1"/>
          <p:nvPr/>
        </p:nvSpPr>
        <p:spPr>
          <a:xfrm>
            <a:off x="6409426" y="750498"/>
            <a:ext cx="4554748" cy="5047536"/>
          </a:xfrm>
          <a:prstGeom prst="rect">
            <a:avLst/>
          </a:prstGeom>
          <a:noFill/>
        </p:spPr>
        <p:txBody>
          <a:bodyPr wrap="square" rtlCol="0">
            <a:spAutoFit/>
          </a:bodyPr>
          <a:lstStyle/>
          <a:p>
            <a:pPr algn="r">
              <a:lnSpc>
                <a:spcPct val="300000"/>
              </a:lnSpc>
            </a:pPr>
            <a:r>
              <a:rPr lang="fa-IR" sz="2800" dirty="0">
                <a:latin typeface="IranNastaliq" panose="02000503000000020003" pitchFamily="2" charset="0"/>
                <a:cs typeface="IranNastaliq" panose="02000503000000020003" pitchFamily="2" charset="0"/>
              </a:rPr>
              <a:t>ما بی غمان مست دل از دست داده‌ایم</a:t>
            </a:r>
          </a:p>
          <a:p>
            <a:pPr algn="r">
              <a:lnSpc>
                <a:spcPct val="300000"/>
              </a:lnSpc>
            </a:pPr>
            <a:r>
              <a:rPr lang="fa-IR" sz="2800" dirty="0">
                <a:latin typeface="IranNastaliq" panose="02000503000000020003" pitchFamily="2" charset="0"/>
                <a:cs typeface="IranNastaliq" panose="02000503000000020003" pitchFamily="2" charset="0"/>
              </a:rPr>
              <a:t>همراز عشق و همنفس جام باده‌ایم</a:t>
            </a:r>
          </a:p>
          <a:p>
            <a:pPr algn="r">
              <a:lnSpc>
                <a:spcPct val="300000"/>
              </a:lnSpc>
            </a:pPr>
            <a:r>
              <a:rPr lang="fa-IR" sz="2800" dirty="0">
                <a:latin typeface="IranNastaliq" panose="02000503000000020003" pitchFamily="2" charset="0"/>
                <a:cs typeface="IranNastaliq" panose="02000503000000020003" pitchFamily="2" charset="0"/>
              </a:rPr>
              <a:t>بر ما بسی کمان ملامت کشیده‌اند</a:t>
            </a:r>
          </a:p>
          <a:p>
            <a:pPr algn="r">
              <a:lnSpc>
                <a:spcPct val="300000"/>
              </a:lnSpc>
            </a:pPr>
            <a:r>
              <a:rPr lang="fa-IR" sz="2800" dirty="0">
                <a:latin typeface="IranNastaliq" panose="02000503000000020003" pitchFamily="2" charset="0"/>
                <a:cs typeface="IranNastaliq" panose="02000503000000020003" pitchFamily="2" charset="0"/>
              </a:rPr>
              <a:t>تا کار خود ز ابروی جانان گشاده‌ایم</a:t>
            </a:r>
          </a:p>
        </p:txBody>
      </p:sp>
      <p:sp>
        <p:nvSpPr>
          <p:cNvPr id="4" name="Action Button: Home 3">
            <a:hlinkClick r:id="rId3" action="ppaction://hlinksldjump" highlightClick="1"/>
          </p:cNvPr>
          <p:cNvSpPr/>
          <p:nvPr/>
        </p:nvSpPr>
        <p:spPr>
          <a:xfrm>
            <a:off x="10757139" y="6055744"/>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16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2226" cy="6858000"/>
          </a:xfrm>
          <a:prstGeom prst="rect">
            <a:avLst/>
          </a:prstGeom>
        </p:spPr>
      </p:pic>
      <p:sp>
        <p:nvSpPr>
          <p:cNvPr id="3" name="TextBox 2"/>
          <p:cNvSpPr txBox="1"/>
          <p:nvPr/>
        </p:nvSpPr>
        <p:spPr>
          <a:xfrm>
            <a:off x="6098875" y="0"/>
            <a:ext cx="4589253" cy="5170646"/>
          </a:xfrm>
          <a:prstGeom prst="rect">
            <a:avLst/>
          </a:prstGeom>
          <a:noFill/>
        </p:spPr>
        <p:txBody>
          <a:bodyPr wrap="square" rtlCol="0">
            <a:spAutoFit/>
          </a:bodyPr>
          <a:lstStyle/>
          <a:p>
            <a:pPr algn="r">
              <a:lnSpc>
                <a:spcPct val="300000"/>
              </a:lnSpc>
            </a:pPr>
            <a:r>
              <a:rPr lang="fa-IR" dirty="0"/>
              <a:t> </a:t>
            </a:r>
            <a:endParaRPr lang="fa-IR" sz="2400" dirty="0">
              <a:latin typeface="IranNastaliq" panose="02000503000000020003" pitchFamily="2" charset="0"/>
              <a:cs typeface="IranNastaliq" panose="02000503000000020003" pitchFamily="2" charset="0"/>
            </a:endParaRPr>
          </a:p>
          <a:p>
            <a:pPr algn="r">
              <a:lnSpc>
                <a:spcPct val="300000"/>
              </a:lnSpc>
            </a:pPr>
            <a:r>
              <a:rPr lang="fa-IR" sz="2400" dirty="0">
                <a:latin typeface="IranNastaliq" panose="02000503000000020003" pitchFamily="2" charset="0"/>
                <a:cs typeface="IranNastaliq" panose="02000503000000020003" pitchFamily="2" charset="0"/>
              </a:rPr>
              <a:t>دردم از یار است و درمان نیز هم</a:t>
            </a:r>
          </a:p>
          <a:p>
            <a:pPr algn="r">
              <a:lnSpc>
                <a:spcPct val="300000"/>
              </a:lnSpc>
            </a:pPr>
            <a:r>
              <a:rPr lang="fa-IR" sz="2400" dirty="0">
                <a:latin typeface="IranNastaliq" panose="02000503000000020003" pitchFamily="2" charset="0"/>
                <a:cs typeface="IranNastaliq" panose="02000503000000020003" pitchFamily="2" charset="0"/>
              </a:rPr>
              <a:t>دل فدای او شد و جان نیز هم</a:t>
            </a:r>
          </a:p>
          <a:p>
            <a:pPr algn="r">
              <a:lnSpc>
                <a:spcPct val="300000"/>
              </a:lnSpc>
            </a:pPr>
            <a:r>
              <a:rPr lang="fa-IR" sz="2400" dirty="0">
                <a:latin typeface="IranNastaliq" panose="02000503000000020003" pitchFamily="2" charset="0"/>
                <a:cs typeface="IranNastaliq" panose="02000503000000020003" pitchFamily="2" charset="0"/>
              </a:rPr>
              <a:t>این که می‌گویند آن خوشتر ز حسن</a:t>
            </a:r>
          </a:p>
          <a:p>
            <a:pPr algn="r">
              <a:lnSpc>
                <a:spcPct val="300000"/>
              </a:lnSpc>
            </a:pPr>
            <a:r>
              <a:rPr lang="fa-IR" sz="2400" dirty="0">
                <a:latin typeface="IranNastaliq" panose="02000503000000020003" pitchFamily="2" charset="0"/>
                <a:cs typeface="IranNastaliq" panose="02000503000000020003" pitchFamily="2" charset="0"/>
              </a:rPr>
              <a:t>یار ما این دارد و آن نیز هم</a:t>
            </a:r>
          </a:p>
        </p:txBody>
      </p:sp>
      <p:sp>
        <p:nvSpPr>
          <p:cNvPr id="4" name="Action Button: Home 3">
            <a:hlinkClick r:id="rId3" action="ppaction://hlinksldjump" highlightClick="1"/>
          </p:cNvPr>
          <p:cNvSpPr/>
          <p:nvPr/>
        </p:nvSpPr>
        <p:spPr>
          <a:xfrm>
            <a:off x="10688128" y="6090249"/>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34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89917" cy="6858000"/>
          </a:xfrm>
          <a:prstGeom prst="rect">
            <a:avLst/>
          </a:prstGeom>
        </p:spPr>
      </p:pic>
      <p:sp>
        <p:nvSpPr>
          <p:cNvPr id="3" name="TextBox 2"/>
          <p:cNvSpPr txBox="1"/>
          <p:nvPr/>
        </p:nvSpPr>
        <p:spPr>
          <a:xfrm>
            <a:off x="6521570" y="1017917"/>
            <a:ext cx="4166558" cy="3785652"/>
          </a:xfrm>
          <a:prstGeom prst="rect">
            <a:avLst/>
          </a:prstGeom>
          <a:noFill/>
        </p:spPr>
        <p:txBody>
          <a:bodyPr wrap="square" rtlCol="0">
            <a:spAutoFit/>
          </a:bodyPr>
          <a:lstStyle/>
          <a:p>
            <a:pPr algn="r">
              <a:lnSpc>
                <a:spcPct val="300000"/>
              </a:lnSpc>
            </a:pPr>
            <a:r>
              <a:rPr lang="fa-IR" sz="2000" dirty="0">
                <a:latin typeface="IranNastaliq" panose="02000503000000020003" pitchFamily="2" charset="0"/>
                <a:cs typeface="IranNastaliq" panose="02000503000000020003" pitchFamily="2" charset="0"/>
              </a:rPr>
              <a:t>به مژگان سیه کردی هزاران رخنه در دینم</a:t>
            </a:r>
          </a:p>
          <a:p>
            <a:pPr algn="r">
              <a:lnSpc>
                <a:spcPct val="300000"/>
              </a:lnSpc>
            </a:pPr>
            <a:r>
              <a:rPr lang="fa-IR" sz="2000" dirty="0">
                <a:latin typeface="IranNastaliq" panose="02000503000000020003" pitchFamily="2" charset="0"/>
                <a:cs typeface="IranNastaliq" panose="02000503000000020003" pitchFamily="2" charset="0"/>
              </a:rPr>
              <a:t>بیا کز چشم بیمارت هزاران درد برچینم</a:t>
            </a:r>
          </a:p>
          <a:p>
            <a:pPr algn="r">
              <a:lnSpc>
                <a:spcPct val="300000"/>
              </a:lnSpc>
            </a:pPr>
            <a:r>
              <a:rPr lang="fa-IR" sz="2000" dirty="0">
                <a:latin typeface="IranNastaliq" panose="02000503000000020003" pitchFamily="2" charset="0"/>
                <a:cs typeface="IranNastaliq" panose="02000503000000020003" pitchFamily="2" charset="0"/>
              </a:rPr>
              <a:t>الا ای همنشین دل که یارانت برفت از یاد</a:t>
            </a:r>
          </a:p>
          <a:p>
            <a:pPr algn="r">
              <a:lnSpc>
                <a:spcPct val="300000"/>
              </a:lnSpc>
            </a:pPr>
            <a:r>
              <a:rPr lang="fa-IR" sz="2000" dirty="0">
                <a:latin typeface="IranNastaliq" panose="02000503000000020003" pitchFamily="2" charset="0"/>
                <a:cs typeface="IranNastaliq" panose="02000503000000020003" pitchFamily="2" charset="0"/>
              </a:rPr>
              <a:t>مرا روزی مباد آن دم که بی یاد تو بنشینم</a:t>
            </a:r>
          </a:p>
        </p:txBody>
      </p:sp>
      <p:sp>
        <p:nvSpPr>
          <p:cNvPr id="4" name="Action Button: Home 3">
            <a:hlinkClick r:id="rId3" action="ppaction://hlinksldjump" highlightClick="1"/>
          </p:cNvPr>
          <p:cNvSpPr/>
          <p:nvPr/>
        </p:nvSpPr>
        <p:spPr>
          <a:xfrm>
            <a:off x="10774393" y="5960853"/>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896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07170" cy="6918385"/>
          </a:xfrm>
          <a:prstGeom prst="rect">
            <a:avLst/>
          </a:prstGeom>
        </p:spPr>
      </p:pic>
      <p:sp>
        <p:nvSpPr>
          <p:cNvPr id="3" name="TextBox 2"/>
          <p:cNvSpPr txBox="1"/>
          <p:nvPr/>
        </p:nvSpPr>
        <p:spPr>
          <a:xfrm>
            <a:off x="6280030" y="1561381"/>
            <a:ext cx="4356340" cy="4143442"/>
          </a:xfrm>
          <a:prstGeom prst="rect">
            <a:avLst/>
          </a:prstGeom>
          <a:noFill/>
        </p:spPr>
        <p:txBody>
          <a:bodyPr wrap="square" rtlCol="0">
            <a:spAutoFit/>
          </a:bodyPr>
          <a:lstStyle/>
          <a:p>
            <a:pPr algn="r">
              <a:lnSpc>
                <a:spcPct val="250000"/>
              </a:lnSpc>
            </a:pPr>
            <a:r>
              <a:rPr lang="fa-IR" dirty="0">
                <a:latin typeface="IranNastaliq" panose="02000503000000020003" pitchFamily="2" charset="0"/>
                <a:cs typeface="IranNastaliq" panose="02000503000000020003" pitchFamily="2" charset="0"/>
              </a:rPr>
              <a:t>حاشا که من به موسم گل ترک می کنم</a:t>
            </a:r>
          </a:p>
          <a:p>
            <a:pPr algn="r">
              <a:lnSpc>
                <a:spcPct val="250000"/>
              </a:lnSpc>
            </a:pPr>
            <a:r>
              <a:rPr lang="fa-IR" dirty="0">
                <a:latin typeface="IranNastaliq" panose="02000503000000020003" pitchFamily="2" charset="0"/>
                <a:cs typeface="IranNastaliq" panose="02000503000000020003" pitchFamily="2" charset="0"/>
              </a:rPr>
              <a:t>من لاف عقل می‌زنم این کار کی کنم</a:t>
            </a:r>
          </a:p>
          <a:p>
            <a:pPr algn="r">
              <a:lnSpc>
                <a:spcPct val="250000"/>
              </a:lnSpc>
            </a:pPr>
            <a:r>
              <a:rPr lang="fa-IR" dirty="0">
                <a:latin typeface="IranNastaliq" panose="02000503000000020003" pitchFamily="2" charset="0"/>
                <a:cs typeface="IranNastaliq" panose="02000503000000020003" pitchFamily="2" charset="0"/>
              </a:rPr>
              <a:t>مطرب کجاست تا همه محصول زهد و علم</a:t>
            </a:r>
          </a:p>
          <a:p>
            <a:pPr algn="r">
              <a:lnSpc>
                <a:spcPct val="250000"/>
              </a:lnSpc>
            </a:pPr>
            <a:r>
              <a:rPr lang="fa-IR" dirty="0">
                <a:latin typeface="IranNastaliq" panose="02000503000000020003" pitchFamily="2" charset="0"/>
                <a:cs typeface="IranNastaliq" panose="02000503000000020003" pitchFamily="2" charset="0"/>
              </a:rPr>
              <a:t>در کار چنگ و بربط و آواز نی کنم</a:t>
            </a:r>
          </a:p>
          <a:p>
            <a:pPr algn="r">
              <a:lnSpc>
                <a:spcPct val="250000"/>
              </a:lnSpc>
            </a:pPr>
            <a:r>
              <a:rPr lang="fa-IR" dirty="0">
                <a:latin typeface="IranNastaliq" panose="02000503000000020003" pitchFamily="2" charset="0"/>
                <a:cs typeface="IranNastaliq" panose="02000503000000020003" pitchFamily="2" charset="0"/>
              </a:rPr>
              <a:t>از قیل و قال مدرسه حالی دلم گرفت</a:t>
            </a:r>
          </a:p>
          <a:p>
            <a:pPr algn="r">
              <a:lnSpc>
                <a:spcPct val="250000"/>
              </a:lnSpc>
            </a:pPr>
            <a:r>
              <a:rPr lang="fa-IR" dirty="0">
                <a:latin typeface="IranNastaliq" panose="02000503000000020003" pitchFamily="2" charset="0"/>
                <a:cs typeface="IranNastaliq" panose="02000503000000020003" pitchFamily="2" charset="0"/>
              </a:rPr>
              <a:t>یک چند نیز خدمت معشوق و می کنم</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47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12080" cy="6345936"/>
          </a:xfrm>
          <a:prstGeom prst="rect">
            <a:avLst/>
          </a:prstGeom>
        </p:spPr>
      </p:pic>
      <p:sp>
        <p:nvSpPr>
          <p:cNvPr id="3" name="TextBox 2"/>
          <p:cNvSpPr txBox="1"/>
          <p:nvPr/>
        </p:nvSpPr>
        <p:spPr>
          <a:xfrm>
            <a:off x="4892731" y="541911"/>
            <a:ext cx="6382512" cy="4893647"/>
          </a:xfrm>
          <a:prstGeom prst="rect">
            <a:avLst/>
          </a:prstGeom>
          <a:noFill/>
        </p:spPr>
        <p:txBody>
          <a:bodyPr wrap="square" rtlCol="0">
            <a:spAutoFit/>
          </a:bodyPr>
          <a:lstStyle/>
          <a:p>
            <a:pPr algn="r">
              <a:lnSpc>
                <a:spcPct val="200000"/>
              </a:lnSpc>
            </a:pPr>
            <a:r>
              <a:rPr lang="fa-IR" sz="3200" dirty="0">
                <a:latin typeface="IranNastaliq" panose="02000503000000020003" pitchFamily="2" charset="0"/>
                <a:cs typeface="IranNastaliq" panose="02000503000000020003" pitchFamily="2" charset="0"/>
              </a:rPr>
              <a:t>صوفی از پرتو می رازنهانی دانست</a:t>
            </a:r>
          </a:p>
          <a:p>
            <a:pPr algn="r">
              <a:lnSpc>
                <a:spcPct val="200000"/>
              </a:lnSpc>
            </a:pPr>
            <a:r>
              <a:rPr lang="fa-IR" sz="3200" dirty="0">
                <a:latin typeface="IranNastaliq" panose="02000503000000020003" pitchFamily="2" charset="0"/>
                <a:cs typeface="IranNastaliq" panose="02000503000000020003" pitchFamily="2" charset="0"/>
              </a:rPr>
              <a:t>گوهر هرکس از این لعل توانی دانست</a:t>
            </a:r>
          </a:p>
          <a:p>
            <a:pPr algn="r">
              <a:lnSpc>
                <a:spcPct val="200000"/>
              </a:lnSpc>
            </a:pPr>
            <a:endParaRPr lang="fa-IR" sz="3200" dirty="0">
              <a:latin typeface="IranNastaliq" panose="02000503000000020003" pitchFamily="2" charset="0"/>
              <a:cs typeface="IranNastaliq" panose="02000503000000020003" pitchFamily="2" charset="0"/>
            </a:endParaRPr>
          </a:p>
          <a:p>
            <a:pPr algn="r">
              <a:lnSpc>
                <a:spcPct val="200000"/>
              </a:lnSpc>
            </a:pPr>
            <a:r>
              <a:rPr lang="fa-IR" sz="3200" dirty="0">
                <a:latin typeface="IranNastaliq" panose="02000503000000020003" pitchFamily="2" charset="0"/>
                <a:cs typeface="IranNastaliq" panose="02000503000000020003" pitchFamily="2" charset="0"/>
              </a:rPr>
              <a:t>قدرمجموعه گل مرغ سحر داند و بس</a:t>
            </a:r>
          </a:p>
          <a:p>
            <a:pPr algn="r">
              <a:lnSpc>
                <a:spcPct val="200000"/>
              </a:lnSpc>
            </a:pPr>
            <a:r>
              <a:rPr lang="fa-IR" sz="3200" dirty="0">
                <a:latin typeface="IranNastaliq" panose="02000503000000020003" pitchFamily="2" charset="0"/>
                <a:cs typeface="IranNastaliq" panose="02000503000000020003" pitchFamily="2" charset="0"/>
              </a:rPr>
              <a:t>که نه هر کو ورقی خواند معانی دانست</a:t>
            </a:r>
          </a:p>
        </p:txBody>
      </p:sp>
      <p:sp>
        <p:nvSpPr>
          <p:cNvPr id="4" name="Action Button: Home 3">
            <a:hlinkClick r:id="rId3" action="ppaction://hlinksldjump" highlightClick="1"/>
          </p:cNvPr>
          <p:cNvSpPr/>
          <p:nvPr/>
        </p:nvSpPr>
        <p:spPr>
          <a:xfrm>
            <a:off x="9894498" y="5848709"/>
            <a:ext cx="1500996" cy="60384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915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5262113" cy="7539487"/>
          </a:xfrm>
          <a:prstGeom prst="rect">
            <a:avLst/>
          </a:prstGeom>
        </p:spPr>
      </p:pic>
      <p:sp>
        <p:nvSpPr>
          <p:cNvPr id="3" name="TextBox 2"/>
          <p:cNvSpPr txBox="1"/>
          <p:nvPr/>
        </p:nvSpPr>
        <p:spPr>
          <a:xfrm>
            <a:off x="6642340" y="957532"/>
            <a:ext cx="4494362" cy="5047536"/>
          </a:xfrm>
          <a:prstGeom prst="rect">
            <a:avLst/>
          </a:prstGeom>
          <a:noFill/>
        </p:spPr>
        <p:txBody>
          <a:bodyPr wrap="square" rtlCol="0">
            <a:spAutoFit/>
          </a:bodyPr>
          <a:lstStyle/>
          <a:p>
            <a:pPr algn="r">
              <a:lnSpc>
                <a:spcPct val="300000"/>
              </a:lnSpc>
            </a:pPr>
            <a:r>
              <a:rPr lang="fa-IR" sz="2800" dirty="0">
                <a:latin typeface="IranNastaliq" panose="02000503000000020003" pitchFamily="2" charset="0"/>
                <a:cs typeface="IranNastaliq" panose="02000503000000020003" pitchFamily="2" charset="0"/>
              </a:rPr>
              <a:t>به عزم توبه سحر گفتم استخاره کنم</a:t>
            </a:r>
          </a:p>
          <a:p>
            <a:pPr algn="r">
              <a:lnSpc>
                <a:spcPct val="300000"/>
              </a:lnSpc>
            </a:pPr>
            <a:r>
              <a:rPr lang="fa-IR" sz="2800" dirty="0">
                <a:latin typeface="IranNastaliq" panose="02000503000000020003" pitchFamily="2" charset="0"/>
                <a:cs typeface="IranNastaliq" panose="02000503000000020003" pitchFamily="2" charset="0"/>
              </a:rPr>
              <a:t>بهار توبه شکن می‌رسد چه چاره کنم</a:t>
            </a:r>
          </a:p>
          <a:p>
            <a:pPr algn="r">
              <a:lnSpc>
                <a:spcPct val="300000"/>
              </a:lnSpc>
            </a:pPr>
            <a:r>
              <a:rPr lang="fa-IR" sz="2800" dirty="0">
                <a:latin typeface="IranNastaliq" panose="02000503000000020003" pitchFamily="2" charset="0"/>
                <a:cs typeface="IranNastaliq" panose="02000503000000020003" pitchFamily="2" charset="0"/>
              </a:rPr>
              <a:t>سخن درست بگویم نمی‌توانم دید</a:t>
            </a:r>
          </a:p>
          <a:p>
            <a:pPr algn="r">
              <a:lnSpc>
                <a:spcPct val="300000"/>
              </a:lnSpc>
            </a:pPr>
            <a:r>
              <a:rPr lang="fa-IR" sz="2800" dirty="0">
                <a:latin typeface="IranNastaliq" panose="02000503000000020003" pitchFamily="2" charset="0"/>
                <a:cs typeface="IranNastaliq" panose="02000503000000020003" pitchFamily="2" charset="0"/>
              </a:rPr>
              <a:t>که می خورند حریفان و من نظاره کنم</a:t>
            </a:r>
          </a:p>
        </p:txBody>
      </p:sp>
      <p:sp>
        <p:nvSpPr>
          <p:cNvPr id="4" name="Action Button: Home 3">
            <a:hlinkClick r:id="rId3" action="ppaction://hlinksldjump" highlightClick="1"/>
          </p:cNvPr>
          <p:cNvSpPr/>
          <p:nvPr/>
        </p:nvSpPr>
        <p:spPr>
          <a:xfrm>
            <a:off x="10584352" y="6005068"/>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663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39751" cy="6944264"/>
          </a:xfrm>
          <a:prstGeom prst="rect">
            <a:avLst/>
          </a:prstGeom>
        </p:spPr>
      </p:pic>
      <p:sp>
        <p:nvSpPr>
          <p:cNvPr id="3" name="TextBox 2"/>
          <p:cNvSpPr txBox="1"/>
          <p:nvPr/>
        </p:nvSpPr>
        <p:spPr>
          <a:xfrm>
            <a:off x="6150634" y="888521"/>
            <a:ext cx="5270740" cy="4835939"/>
          </a:xfrm>
          <a:prstGeom prst="rect">
            <a:avLst/>
          </a:prstGeom>
          <a:noFill/>
        </p:spPr>
        <p:txBody>
          <a:bodyPr wrap="square" rtlCol="0">
            <a:spAutoFit/>
          </a:bodyPr>
          <a:lstStyle/>
          <a:p>
            <a:pPr algn="r">
              <a:lnSpc>
                <a:spcPct val="250000"/>
              </a:lnSpc>
            </a:pPr>
            <a:r>
              <a:rPr lang="fa-IR" dirty="0"/>
              <a:t> </a:t>
            </a:r>
            <a:endParaRPr lang="fa-IR" dirty="0">
              <a:latin typeface="IranNastaliq" panose="02000503000000020003" pitchFamily="2" charset="0"/>
              <a:cs typeface="IranNastaliq" panose="02000503000000020003" pitchFamily="2" charset="0"/>
            </a:endParaRPr>
          </a:p>
          <a:p>
            <a:pPr algn="r">
              <a:lnSpc>
                <a:spcPct val="250000"/>
              </a:lnSpc>
            </a:pPr>
            <a:r>
              <a:rPr lang="fa-IR" dirty="0">
                <a:latin typeface="IranNastaliq" panose="02000503000000020003" pitchFamily="2" charset="0"/>
                <a:cs typeface="IranNastaliq" panose="02000503000000020003" pitchFamily="2" charset="0"/>
              </a:rPr>
              <a:t>دیده دریا کنم و صبر به صحرا فکنم</a:t>
            </a:r>
          </a:p>
          <a:p>
            <a:pPr algn="r">
              <a:lnSpc>
                <a:spcPct val="250000"/>
              </a:lnSpc>
            </a:pPr>
            <a:r>
              <a:rPr lang="fa-IR" dirty="0">
                <a:latin typeface="IranNastaliq" panose="02000503000000020003" pitchFamily="2" charset="0"/>
                <a:cs typeface="IranNastaliq" panose="02000503000000020003" pitchFamily="2" charset="0"/>
              </a:rPr>
              <a:t>و اندر این کار دل خویش به دریا فکنم</a:t>
            </a:r>
          </a:p>
          <a:p>
            <a:pPr algn="r">
              <a:lnSpc>
                <a:spcPct val="250000"/>
              </a:lnSpc>
            </a:pPr>
            <a:r>
              <a:rPr lang="fa-IR" dirty="0">
                <a:latin typeface="IranNastaliq" panose="02000503000000020003" pitchFamily="2" charset="0"/>
                <a:cs typeface="IranNastaliq" panose="02000503000000020003" pitchFamily="2" charset="0"/>
              </a:rPr>
              <a:t>از دل تنگ گنهکار برآرم آهی</a:t>
            </a:r>
          </a:p>
          <a:p>
            <a:pPr algn="r">
              <a:lnSpc>
                <a:spcPct val="250000"/>
              </a:lnSpc>
            </a:pPr>
            <a:r>
              <a:rPr lang="fa-IR" dirty="0">
                <a:latin typeface="IranNastaliq" panose="02000503000000020003" pitchFamily="2" charset="0"/>
                <a:cs typeface="IranNastaliq" panose="02000503000000020003" pitchFamily="2" charset="0"/>
              </a:rPr>
              <a:t>کآتش اندر گنه آدم و حوا فکنم</a:t>
            </a:r>
          </a:p>
          <a:p>
            <a:pPr algn="r">
              <a:lnSpc>
                <a:spcPct val="250000"/>
              </a:lnSpc>
            </a:pPr>
            <a:r>
              <a:rPr lang="fa-IR" dirty="0">
                <a:latin typeface="IranNastaliq" panose="02000503000000020003" pitchFamily="2" charset="0"/>
                <a:cs typeface="IranNastaliq" panose="02000503000000020003" pitchFamily="2" charset="0"/>
              </a:rPr>
              <a:t>مایه خوشدلی آن جاست که دلدار آن جاست</a:t>
            </a:r>
          </a:p>
          <a:p>
            <a:pPr algn="r">
              <a:lnSpc>
                <a:spcPct val="250000"/>
              </a:lnSpc>
            </a:pPr>
            <a:r>
              <a:rPr lang="fa-IR" dirty="0">
                <a:latin typeface="IranNastaliq" panose="02000503000000020003" pitchFamily="2" charset="0"/>
                <a:cs typeface="IranNastaliq" panose="02000503000000020003" pitchFamily="2" charset="0"/>
              </a:rPr>
              <a:t>می‌کنم جهد که خود را مگر آن جا فکنم</a:t>
            </a:r>
          </a:p>
        </p:txBody>
      </p:sp>
      <p:sp>
        <p:nvSpPr>
          <p:cNvPr id="4" name="Action Button: Home 3">
            <a:hlinkClick r:id="rId3" action="ppaction://hlinksldjump" highlightClick="1"/>
          </p:cNvPr>
          <p:cNvSpPr/>
          <p:nvPr/>
        </p:nvSpPr>
        <p:spPr>
          <a:xfrm>
            <a:off x="10412083" y="6047118"/>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714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91509" cy="6858000"/>
          </a:xfrm>
          <a:prstGeom prst="rect">
            <a:avLst/>
          </a:prstGeom>
        </p:spPr>
      </p:pic>
      <p:sp>
        <p:nvSpPr>
          <p:cNvPr id="5" name="TextBox 4"/>
          <p:cNvSpPr txBox="1"/>
          <p:nvPr/>
        </p:nvSpPr>
        <p:spPr>
          <a:xfrm>
            <a:off x="6530196" y="560717"/>
            <a:ext cx="4459857" cy="4528868"/>
          </a:xfrm>
          <a:prstGeom prst="rect">
            <a:avLst/>
          </a:prstGeom>
          <a:noFill/>
        </p:spPr>
        <p:txBody>
          <a:bodyPr wrap="square" rtlCol="0">
            <a:spAutoFit/>
          </a:bodyPr>
          <a:lstStyle/>
          <a:p>
            <a:endParaRPr lang="en-US" dirty="0"/>
          </a:p>
        </p:txBody>
      </p:sp>
      <p:sp>
        <p:nvSpPr>
          <p:cNvPr id="2" name="TextBox 1"/>
          <p:cNvSpPr txBox="1"/>
          <p:nvPr/>
        </p:nvSpPr>
        <p:spPr>
          <a:xfrm>
            <a:off x="5969479" y="810883"/>
            <a:ext cx="4917057" cy="5493812"/>
          </a:xfrm>
          <a:prstGeom prst="rect">
            <a:avLst/>
          </a:prstGeom>
          <a:noFill/>
        </p:spPr>
        <p:txBody>
          <a:bodyPr wrap="square" rtlCol="0">
            <a:spAutoFit/>
          </a:bodyPr>
          <a:lstStyle/>
          <a:p>
            <a:pPr algn="r">
              <a:lnSpc>
                <a:spcPct val="250000"/>
              </a:lnSpc>
            </a:pPr>
            <a:r>
              <a:rPr lang="fa-IR" sz="2400" dirty="0">
                <a:latin typeface="IranNastaliq" panose="02000503000000020003" pitchFamily="2" charset="0"/>
                <a:cs typeface="IranNastaliq" panose="02000503000000020003" pitchFamily="2" charset="0"/>
              </a:rPr>
              <a:t>چو بشنوی سخن اهل دل مگو که خطاست</a:t>
            </a:r>
          </a:p>
          <a:p>
            <a:pPr algn="r">
              <a:lnSpc>
                <a:spcPct val="250000"/>
              </a:lnSpc>
            </a:pPr>
            <a:r>
              <a:rPr lang="fa-IR" sz="2400" dirty="0">
                <a:latin typeface="IranNastaliq" panose="02000503000000020003" pitchFamily="2" charset="0"/>
                <a:cs typeface="IranNastaliq" panose="02000503000000020003" pitchFamily="2" charset="0"/>
              </a:rPr>
              <a:t>سخن شناس نه‌ای جان من خطا این جاست</a:t>
            </a:r>
          </a:p>
          <a:p>
            <a:pPr algn="r">
              <a:lnSpc>
                <a:spcPct val="250000"/>
              </a:lnSpc>
            </a:pPr>
            <a:r>
              <a:rPr lang="fa-IR" sz="2400" dirty="0">
                <a:latin typeface="IranNastaliq" panose="02000503000000020003" pitchFamily="2" charset="0"/>
                <a:cs typeface="IranNastaliq" panose="02000503000000020003" pitchFamily="2" charset="0"/>
              </a:rPr>
              <a:t>سرم به دنیی و عقبی فرو نمی‌آید</a:t>
            </a:r>
          </a:p>
          <a:p>
            <a:pPr algn="r">
              <a:lnSpc>
                <a:spcPct val="250000"/>
              </a:lnSpc>
            </a:pPr>
            <a:r>
              <a:rPr lang="fa-IR" sz="2400" dirty="0">
                <a:latin typeface="IranNastaliq" panose="02000503000000020003" pitchFamily="2" charset="0"/>
                <a:cs typeface="IranNastaliq" panose="02000503000000020003" pitchFamily="2" charset="0"/>
              </a:rPr>
              <a:t>تبارک الله از این فتنه‌ها که در سر ماست</a:t>
            </a:r>
          </a:p>
          <a:p>
            <a:pPr algn="r">
              <a:lnSpc>
                <a:spcPct val="250000"/>
              </a:lnSpc>
            </a:pPr>
            <a:r>
              <a:rPr lang="fa-IR" sz="2400" dirty="0">
                <a:latin typeface="IranNastaliq" panose="02000503000000020003" pitchFamily="2" charset="0"/>
                <a:cs typeface="IranNastaliq" panose="02000503000000020003" pitchFamily="2" charset="0"/>
              </a:rPr>
              <a:t>در اندرون من خسته دل ندانم کیست</a:t>
            </a:r>
          </a:p>
          <a:p>
            <a:pPr algn="r">
              <a:lnSpc>
                <a:spcPct val="250000"/>
              </a:lnSpc>
            </a:pPr>
            <a:r>
              <a:rPr lang="fa-IR" sz="2400" dirty="0">
                <a:latin typeface="IranNastaliq" panose="02000503000000020003" pitchFamily="2" charset="0"/>
                <a:cs typeface="IranNastaliq" panose="02000503000000020003" pitchFamily="2" charset="0"/>
              </a:rPr>
              <a:t>که من خموشم و او در فغان و در غوغاست</a:t>
            </a:r>
          </a:p>
        </p:txBody>
      </p:sp>
      <p:sp>
        <p:nvSpPr>
          <p:cNvPr id="6" name="Action Button: Home 5">
            <a:hlinkClick r:id="rId3" action="ppaction://hlinksldjump" highlightClick="1"/>
          </p:cNvPr>
          <p:cNvSpPr/>
          <p:nvPr/>
        </p:nvSpPr>
        <p:spPr>
          <a:xfrm>
            <a:off x="10722633" y="619376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58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244860" cy="6788989"/>
          </a:xfrm>
          <a:prstGeom prst="rect">
            <a:avLst/>
          </a:prstGeom>
        </p:spPr>
      </p:pic>
      <p:sp>
        <p:nvSpPr>
          <p:cNvPr id="4" name="TextBox 3"/>
          <p:cNvSpPr txBox="1"/>
          <p:nvPr/>
        </p:nvSpPr>
        <p:spPr>
          <a:xfrm>
            <a:off x="6487064" y="1121434"/>
            <a:ext cx="4589253" cy="4835939"/>
          </a:xfrm>
          <a:prstGeom prst="rect">
            <a:avLst/>
          </a:prstGeom>
          <a:noFill/>
        </p:spPr>
        <p:txBody>
          <a:bodyPr wrap="square" rtlCol="0">
            <a:spAutoFit/>
          </a:bodyPr>
          <a:lstStyle/>
          <a:p>
            <a:pPr algn="r">
              <a:lnSpc>
                <a:spcPct val="250000"/>
              </a:lnSpc>
            </a:pPr>
            <a:r>
              <a:rPr lang="fa-IR" dirty="0"/>
              <a:t> </a:t>
            </a:r>
            <a:endParaRPr lang="fa-IR" dirty="0">
              <a:latin typeface="IranNastaliq" panose="02000503000000020003" pitchFamily="2" charset="0"/>
              <a:cs typeface="IranNastaliq" panose="02000503000000020003" pitchFamily="2" charset="0"/>
            </a:endParaRPr>
          </a:p>
          <a:p>
            <a:pPr algn="r">
              <a:lnSpc>
                <a:spcPct val="250000"/>
              </a:lnSpc>
            </a:pPr>
            <a:r>
              <a:rPr lang="fa-IR" dirty="0">
                <a:latin typeface="IranNastaliq" panose="02000503000000020003" pitchFamily="2" charset="0"/>
                <a:cs typeface="IranNastaliq" panose="02000503000000020003" pitchFamily="2" charset="0"/>
              </a:rPr>
              <a:t>ای نسیم سحر آرامگه یار کجاست</a:t>
            </a:r>
          </a:p>
          <a:p>
            <a:pPr algn="r">
              <a:lnSpc>
                <a:spcPct val="250000"/>
              </a:lnSpc>
            </a:pPr>
            <a:r>
              <a:rPr lang="fa-IR" dirty="0">
                <a:latin typeface="IranNastaliq" panose="02000503000000020003" pitchFamily="2" charset="0"/>
                <a:cs typeface="IranNastaliq" panose="02000503000000020003" pitchFamily="2" charset="0"/>
              </a:rPr>
              <a:t>منزل آن مه عاشق کش عیار کجاست</a:t>
            </a:r>
          </a:p>
          <a:p>
            <a:pPr algn="r">
              <a:lnSpc>
                <a:spcPct val="250000"/>
              </a:lnSpc>
            </a:pPr>
            <a:r>
              <a:rPr lang="fa-IR" dirty="0">
                <a:latin typeface="IranNastaliq" panose="02000503000000020003" pitchFamily="2" charset="0"/>
                <a:cs typeface="IranNastaliq" panose="02000503000000020003" pitchFamily="2" charset="0"/>
              </a:rPr>
              <a:t>شب تار است و ره وادی ایمن در پیش</a:t>
            </a:r>
          </a:p>
          <a:p>
            <a:pPr algn="r">
              <a:lnSpc>
                <a:spcPct val="250000"/>
              </a:lnSpc>
            </a:pPr>
            <a:r>
              <a:rPr lang="fa-IR" dirty="0">
                <a:latin typeface="IranNastaliq" panose="02000503000000020003" pitchFamily="2" charset="0"/>
                <a:cs typeface="IranNastaliq" panose="02000503000000020003" pitchFamily="2" charset="0"/>
              </a:rPr>
              <a:t>آتش طور کجا موعد دیدار کجاست</a:t>
            </a:r>
          </a:p>
          <a:p>
            <a:pPr algn="r">
              <a:lnSpc>
                <a:spcPct val="250000"/>
              </a:lnSpc>
            </a:pPr>
            <a:r>
              <a:rPr lang="fa-IR" dirty="0">
                <a:latin typeface="IranNastaliq" panose="02000503000000020003" pitchFamily="2" charset="0"/>
                <a:cs typeface="IranNastaliq" panose="02000503000000020003" pitchFamily="2" charset="0"/>
              </a:rPr>
              <a:t>هر که آمد به جهان نقش خرابی دارد</a:t>
            </a:r>
          </a:p>
          <a:p>
            <a:pPr algn="r">
              <a:lnSpc>
                <a:spcPct val="250000"/>
              </a:lnSpc>
            </a:pPr>
            <a:r>
              <a:rPr lang="fa-IR" dirty="0">
                <a:latin typeface="IranNastaliq" panose="02000503000000020003" pitchFamily="2" charset="0"/>
                <a:cs typeface="IranNastaliq" panose="02000503000000020003" pitchFamily="2" charset="0"/>
              </a:rPr>
              <a:t>در خرابات بگویید که هشیار کجاست</a:t>
            </a:r>
          </a:p>
        </p:txBody>
      </p:sp>
      <p:sp>
        <p:nvSpPr>
          <p:cNvPr id="5" name="Action Button: Home 4">
            <a:hlinkClick r:id="rId3" action="ppaction://hlinksldjump" highlightClick="1"/>
          </p:cNvPr>
          <p:cNvSpPr/>
          <p:nvPr/>
        </p:nvSpPr>
        <p:spPr>
          <a:xfrm>
            <a:off x="10437962" y="6107503"/>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8949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4258" cy="6858000"/>
          </a:xfrm>
          <a:prstGeom prst="rect">
            <a:avLst/>
          </a:prstGeom>
        </p:spPr>
      </p:pic>
      <p:sp>
        <p:nvSpPr>
          <p:cNvPr id="3" name="TextBox 2"/>
          <p:cNvSpPr txBox="1"/>
          <p:nvPr/>
        </p:nvSpPr>
        <p:spPr>
          <a:xfrm>
            <a:off x="6719977" y="810883"/>
            <a:ext cx="4615132" cy="4401205"/>
          </a:xfrm>
          <a:prstGeom prst="rect">
            <a:avLst/>
          </a:prstGeom>
          <a:noFill/>
        </p:spPr>
        <p:txBody>
          <a:bodyPr wrap="square" rtlCol="0">
            <a:spAutoFit/>
          </a:bodyPr>
          <a:lstStyle/>
          <a:p>
            <a:pPr algn="r">
              <a:lnSpc>
                <a:spcPct val="250000"/>
              </a:lnSpc>
            </a:pPr>
            <a:r>
              <a:rPr lang="fa-IR" sz="2800" dirty="0">
                <a:latin typeface="IranNastaliq" panose="02000503000000020003" pitchFamily="2" charset="0"/>
                <a:cs typeface="IranNastaliq" panose="02000503000000020003" pitchFamily="2" charset="0"/>
              </a:rPr>
              <a:t>ای فروغ ماه حسن از روی رخشان شما</a:t>
            </a:r>
          </a:p>
          <a:p>
            <a:pPr algn="r">
              <a:lnSpc>
                <a:spcPct val="250000"/>
              </a:lnSpc>
            </a:pPr>
            <a:r>
              <a:rPr lang="fa-IR" sz="2800" dirty="0">
                <a:latin typeface="IranNastaliq" panose="02000503000000020003" pitchFamily="2" charset="0"/>
                <a:cs typeface="IranNastaliq" panose="02000503000000020003" pitchFamily="2" charset="0"/>
              </a:rPr>
              <a:t>آب روی خوبی از چاه زنخدان شما</a:t>
            </a:r>
          </a:p>
          <a:p>
            <a:pPr algn="r">
              <a:lnSpc>
                <a:spcPct val="250000"/>
              </a:lnSpc>
            </a:pPr>
            <a:r>
              <a:rPr lang="fa-IR" sz="2800" dirty="0">
                <a:latin typeface="IranNastaliq" panose="02000503000000020003" pitchFamily="2" charset="0"/>
                <a:cs typeface="IranNastaliq" panose="02000503000000020003" pitchFamily="2" charset="0"/>
              </a:rPr>
              <a:t>عزم دیدار تو دارد جان بر لب آمده</a:t>
            </a:r>
          </a:p>
          <a:p>
            <a:pPr algn="r">
              <a:lnSpc>
                <a:spcPct val="250000"/>
              </a:lnSpc>
            </a:pPr>
            <a:r>
              <a:rPr lang="fa-IR" sz="2800" dirty="0">
                <a:latin typeface="IranNastaliq" panose="02000503000000020003" pitchFamily="2" charset="0"/>
                <a:cs typeface="IranNastaliq" panose="02000503000000020003" pitchFamily="2" charset="0"/>
              </a:rPr>
              <a:t>بازگردد یا برآید چیست فرمان شما</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642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17389" cy="6935638"/>
          </a:xfrm>
          <a:prstGeom prst="rect">
            <a:avLst/>
          </a:prstGeom>
        </p:spPr>
      </p:pic>
      <p:sp>
        <p:nvSpPr>
          <p:cNvPr id="3" name="TextBox 2"/>
          <p:cNvSpPr txBox="1"/>
          <p:nvPr/>
        </p:nvSpPr>
        <p:spPr>
          <a:xfrm>
            <a:off x="5917720" y="129396"/>
            <a:ext cx="4718649" cy="5170646"/>
          </a:xfrm>
          <a:prstGeom prst="rect">
            <a:avLst/>
          </a:prstGeom>
          <a:noFill/>
        </p:spPr>
        <p:txBody>
          <a:bodyPr wrap="square" rtlCol="0">
            <a:spAutoFit/>
          </a:bodyPr>
          <a:lstStyle/>
          <a:p>
            <a:pPr algn="r">
              <a:lnSpc>
                <a:spcPct val="300000"/>
              </a:lnSpc>
            </a:pPr>
            <a:r>
              <a:rPr lang="fa-IR" dirty="0"/>
              <a:t> </a:t>
            </a:r>
            <a:endParaRPr lang="fa-IR" sz="2400" dirty="0">
              <a:latin typeface="IranNastaliq" panose="02000503000000020003" pitchFamily="2" charset="0"/>
              <a:cs typeface="IranNastaliq" panose="02000503000000020003" pitchFamily="2" charset="0"/>
            </a:endParaRPr>
          </a:p>
          <a:p>
            <a:pPr algn="r">
              <a:lnSpc>
                <a:spcPct val="300000"/>
              </a:lnSpc>
            </a:pPr>
            <a:r>
              <a:rPr lang="fa-IR" sz="2400" dirty="0">
                <a:latin typeface="IranNastaliq" panose="02000503000000020003" pitchFamily="2" charset="0"/>
                <a:cs typeface="IranNastaliq" panose="02000503000000020003" pitchFamily="2" charset="0"/>
              </a:rPr>
              <a:t>ساقی به نور باده برافروز جام ما</a:t>
            </a:r>
          </a:p>
          <a:p>
            <a:pPr algn="r">
              <a:lnSpc>
                <a:spcPct val="300000"/>
              </a:lnSpc>
            </a:pPr>
            <a:r>
              <a:rPr lang="fa-IR" sz="2400" dirty="0">
                <a:latin typeface="IranNastaliq" panose="02000503000000020003" pitchFamily="2" charset="0"/>
                <a:cs typeface="IranNastaliq" panose="02000503000000020003" pitchFamily="2" charset="0"/>
              </a:rPr>
              <a:t>مطرب بگو که کار جهان شد به کام ما</a:t>
            </a:r>
          </a:p>
          <a:p>
            <a:pPr algn="r">
              <a:lnSpc>
                <a:spcPct val="300000"/>
              </a:lnSpc>
            </a:pPr>
            <a:r>
              <a:rPr lang="fa-IR" sz="2400" dirty="0">
                <a:latin typeface="IranNastaliq" panose="02000503000000020003" pitchFamily="2" charset="0"/>
                <a:cs typeface="IranNastaliq" panose="02000503000000020003" pitchFamily="2" charset="0"/>
              </a:rPr>
              <a:t>ما در پیاله عکس رخ یار دیده‌ایم</a:t>
            </a:r>
          </a:p>
          <a:p>
            <a:pPr algn="r">
              <a:lnSpc>
                <a:spcPct val="300000"/>
              </a:lnSpc>
            </a:pPr>
            <a:r>
              <a:rPr lang="fa-IR" sz="2400" dirty="0">
                <a:latin typeface="IranNastaliq" panose="02000503000000020003" pitchFamily="2" charset="0"/>
                <a:cs typeface="IranNastaliq" panose="02000503000000020003" pitchFamily="2" charset="0"/>
              </a:rPr>
              <a:t>ای بی‌خبر ز لذت شرب مدام ما</a:t>
            </a:r>
          </a:p>
        </p:txBody>
      </p:sp>
      <p:sp>
        <p:nvSpPr>
          <p:cNvPr id="4" name="Action Button: Home 3">
            <a:hlinkClick r:id="rId3" action="ppaction://hlinksldjump" highlightClick="1"/>
          </p:cNvPr>
          <p:cNvSpPr/>
          <p:nvPr/>
        </p:nvSpPr>
        <p:spPr>
          <a:xfrm>
            <a:off x="10515600" y="6064370"/>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237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037827" cy="6858000"/>
          </a:xfrm>
          <a:prstGeom prst="rect">
            <a:avLst/>
          </a:prstGeom>
        </p:spPr>
      </p:pic>
      <p:sp>
        <p:nvSpPr>
          <p:cNvPr id="3" name="TextBox 2"/>
          <p:cNvSpPr txBox="1"/>
          <p:nvPr/>
        </p:nvSpPr>
        <p:spPr>
          <a:xfrm>
            <a:off x="6400800" y="836762"/>
            <a:ext cx="4071668" cy="3293209"/>
          </a:xfrm>
          <a:prstGeom prst="rect">
            <a:avLst/>
          </a:prstGeom>
          <a:noFill/>
        </p:spPr>
        <p:txBody>
          <a:bodyPr wrap="square" rtlCol="0">
            <a:spAutoFit/>
          </a:bodyPr>
          <a:lstStyle/>
          <a:p>
            <a:pPr algn="r">
              <a:lnSpc>
                <a:spcPct val="300000"/>
              </a:lnSpc>
            </a:pPr>
            <a:r>
              <a:rPr lang="fa-IR" dirty="0"/>
              <a:t> </a:t>
            </a:r>
            <a:endParaRPr lang="fa-IR" sz="2800" dirty="0">
              <a:latin typeface="IranNastaliq" panose="02000503000000020003" pitchFamily="2" charset="0"/>
              <a:cs typeface="IranNastaliq" panose="02000503000000020003" pitchFamily="2" charset="0"/>
            </a:endParaRPr>
          </a:p>
          <a:p>
            <a:pPr algn="r">
              <a:lnSpc>
                <a:spcPct val="300000"/>
              </a:lnSpc>
            </a:pPr>
            <a:r>
              <a:rPr lang="fa-IR" sz="2800" dirty="0">
                <a:latin typeface="IranNastaliq" panose="02000503000000020003" pitchFamily="2" charset="0"/>
                <a:cs typeface="IranNastaliq" panose="02000503000000020003" pitchFamily="2" charset="0"/>
              </a:rPr>
              <a:t>ساقیا برخیز و درده جام را</a:t>
            </a:r>
          </a:p>
          <a:p>
            <a:pPr algn="r">
              <a:lnSpc>
                <a:spcPct val="300000"/>
              </a:lnSpc>
            </a:pPr>
            <a:r>
              <a:rPr lang="fa-IR" sz="2800" dirty="0">
                <a:latin typeface="IranNastaliq" panose="02000503000000020003" pitchFamily="2" charset="0"/>
                <a:cs typeface="IranNastaliq" panose="02000503000000020003" pitchFamily="2" charset="0"/>
              </a:rPr>
              <a:t>خاک بر سر کن غم ایام را</a:t>
            </a:r>
          </a:p>
        </p:txBody>
      </p:sp>
      <p:sp>
        <p:nvSpPr>
          <p:cNvPr id="4" name="Action Button: Home 3">
            <a:hlinkClick r:id="rId3" action="ppaction://hlinksldjump" highlightClick="1"/>
          </p:cNvPr>
          <p:cNvSpPr/>
          <p:nvPr/>
        </p:nvSpPr>
        <p:spPr>
          <a:xfrm>
            <a:off x="10748513" y="585733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75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08763" cy="6858000"/>
          </a:xfrm>
          <a:prstGeom prst="rect">
            <a:avLst/>
          </a:prstGeom>
        </p:spPr>
      </p:pic>
      <p:sp>
        <p:nvSpPr>
          <p:cNvPr id="3" name="TextBox 2"/>
          <p:cNvSpPr txBox="1"/>
          <p:nvPr/>
        </p:nvSpPr>
        <p:spPr>
          <a:xfrm>
            <a:off x="6219645" y="1268083"/>
            <a:ext cx="5365630" cy="4939814"/>
          </a:xfrm>
          <a:prstGeom prst="rect">
            <a:avLst/>
          </a:prstGeom>
          <a:noFill/>
        </p:spPr>
        <p:txBody>
          <a:bodyPr wrap="square" rtlCol="0">
            <a:spAutoFit/>
          </a:bodyPr>
          <a:lstStyle/>
          <a:p>
            <a:pPr algn="r">
              <a:lnSpc>
                <a:spcPct val="300000"/>
              </a:lnSpc>
            </a:pPr>
            <a:r>
              <a:rPr lang="fa-IR" dirty="0">
                <a:latin typeface="IranNastaliq" panose="02000503000000020003" pitchFamily="2" charset="0"/>
                <a:cs typeface="IranNastaliq" panose="02000503000000020003" pitchFamily="2" charset="0"/>
              </a:rPr>
              <a:t>دل می‌رود ز دستم صاحب دلان خدا را</a:t>
            </a:r>
          </a:p>
          <a:p>
            <a:pPr algn="r">
              <a:lnSpc>
                <a:spcPct val="300000"/>
              </a:lnSpc>
            </a:pPr>
            <a:r>
              <a:rPr lang="fa-IR" dirty="0">
                <a:latin typeface="IranNastaliq" panose="02000503000000020003" pitchFamily="2" charset="0"/>
                <a:cs typeface="IranNastaliq" panose="02000503000000020003" pitchFamily="2" charset="0"/>
              </a:rPr>
              <a:t>دردا که راز پنهان خواهد شد آشکارا</a:t>
            </a:r>
          </a:p>
          <a:p>
            <a:pPr algn="r">
              <a:lnSpc>
                <a:spcPct val="300000"/>
              </a:lnSpc>
            </a:pPr>
            <a:r>
              <a:rPr lang="fa-IR" dirty="0">
                <a:latin typeface="IranNastaliq" panose="02000503000000020003" pitchFamily="2" charset="0"/>
                <a:cs typeface="IranNastaliq" panose="02000503000000020003" pitchFamily="2" charset="0"/>
              </a:rPr>
              <a:t>کشتی شکستگانیم ای باد شرطه برخیز</a:t>
            </a:r>
          </a:p>
          <a:p>
            <a:pPr algn="r">
              <a:lnSpc>
                <a:spcPct val="300000"/>
              </a:lnSpc>
            </a:pPr>
            <a:r>
              <a:rPr lang="fa-IR" dirty="0">
                <a:latin typeface="IranNastaliq" panose="02000503000000020003" pitchFamily="2" charset="0"/>
                <a:cs typeface="IranNastaliq" panose="02000503000000020003" pitchFamily="2" charset="0"/>
              </a:rPr>
              <a:t>باشد که بازبینم دیدار آشنا را</a:t>
            </a:r>
          </a:p>
          <a:p>
            <a:pPr algn="r">
              <a:lnSpc>
                <a:spcPct val="300000"/>
              </a:lnSpc>
            </a:pPr>
            <a:r>
              <a:rPr lang="fa-IR" dirty="0">
                <a:latin typeface="IranNastaliq" panose="02000503000000020003" pitchFamily="2" charset="0"/>
                <a:cs typeface="IranNastaliq" panose="02000503000000020003" pitchFamily="2" charset="0"/>
              </a:rPr>
              <a:t>ده روزه مهر گردون افسانه است و افسون</a:t>
            </a:r>
          </a:p>
          <a:p>
            <a:pPr algn="r">
              <a:lnSpc>
                <a:spcPct val="300000"/>
              </a:lnSpc>
            </a:pPr>
            <a:r>
              <a:rPr lang="fa-IR" dirty="0">
                <a:latin typeface="IranNastaliq" panose="02000503000000020003" pitchFamily="2" charset="0"/>
                <a:cs typeface="IranNastaliq" panose="02000503000000020003" pitchFamily="2" charset="0"/>
              </a:rPr>
              <a:t>نیکی به جای یاران فرصت شمار یارا</a:t>
            </a:r>
          </a:p>
        </p:txBody>
      </p:sp>
      <p:sp>
        <p:nvSpPr>
          <p:cNvPr id="4" name="Action Button: Home 3">
            <a:hlinkClick r:id="rId3" action="ppaction://hlinksldjump" highlightClick="1"/>
          </p:cNvPr>
          <p:cNvSpPr/>
          <p:nvPr/>
        </p:nvSpPr>
        <p:spPr>
          <a:xfrm>
            <a:off x="10230928" y="6265160"/>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705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84475" cy="6858000"/>
          </a:xfrm>
          <a:prstGeom prst="rect">
            <a:avLst/>
          </a:prstGeom>
        </p:spPr>
      </p:pic>
      <p:sp>
        <p:nvSpPr>
          <p:cNvPr id="3" name="TextBox 2"/>
          <p:cNvSpPr txBox="1"/>
          <p:nvPr/>
        </p:nvSpPr>
        <p:spPr>
          <a:xfrm>
            <a:off x="5555411" y="1147313"/>
            <a:ext cx="5814204" cy="4939814"/>
          </a:xfrm>
          <a:prstGeom prst="rect">
            <a:avLst/>
          </a:prstGeom>
          <a:noFill/>
        </p:spPr>
        <p:txBody>
          <a:bodyPr wrap="square" rtlCol="0">
            <a:spAutoFit/>
          </a:bodyPr>
          <a:lstStyle/>
          <a:p>
            <a:pPr algn="r">
              <a:lnSpc>
                <a:spcPct val="300000"/>
              </a:lnSpc>
            </a:pPr>
            <a:r>
              <a:rPr lang="fa-IR" dirty="0">
                <a:latin typeface="IranNastaliq" panose="02000503000000020003" pitchFamily="2" charset="0"/>
                <a:cs typeface="IranNastaliq" panose="02000503000000020003" pitchFamily="2" charset="0"/>
              </a:rPr>
              <a:t>اگر آن ترک شیرازی به دست آرد دل ما را</a:t>
            </a:r>
          </a:p>
          <a:p>
            <a:pPr algn="r">
              <a:lnSpc>
                <a:spcPct val="300000"/>
              </a:lnSpc>
            </a:pPr>
            <a:r>
              <a:rPr lang="fa-IR" dirty="0">
                <a:latin typeface="IranNastaliq" panose="02000503000000020003" pitchFamily="2" charset="0"/>
                <a:cs typeface="IranNastaliq" panose="02000503000000020003" pitchFamily="2" charset="0"/>
              </a:rPr>
              <a:t>به خال هندویش بخشم سمرقند و بخارا را</a:t>
            </a:r>
          </a:p>
          <a:p>
            <a:pPr algn="r">
              <a:lnSpc>
                <a:spcPct val="300000"/>
              </a:lnSpc>
            </a:pPr>
            <a:r>
              <a:rPr lang="fa-IR" dirty="0">
                <a:latin typeface="IranNastaliq" panose="02000503000000020003" pitchFamily="2" charset="0"/>
                <a:cs typeface="IranNastaliq" panose="02000503000000020003" pitchFamily="2" charset="0"/>
              </a:rPr>
              <a:t>بده ساقی می باقی که در جنت نخواهی یافت</a:t>
            </a:r>
          </a:p>
          <a:p>
            <a:pPr algn="r">
              <a:lnSpc>
                <a:spcPct val="300000"/>
              </a:lnSpc>
            </a:pPr>
            <a:r>
              <a:rPr lang="fa-IR" dirty="0">
                <a:latin typeface="IranNastaliq" panose="02000503000000020003" pitchFamily="2" charset="0"/>
                <a:cs typeface="IranNastaliq" panose="02000503000000020003" pitchFamily="2" charset="0"/>
              </a:rPr>
              <a:t>کنار آب رکن آباد و گلگشت مصلا را</a:t>
            </a:r>
          </a:p>
          <a:p>
            <a:pPr algn="r">
              <a:lnSpc>
                <a:spcPct val="300000"/>
              </a:lnSpc>
            </a:pPr>
            <a:r>
              <a:rPr lang="fa-IR" dirty="0">
                <a:latin typeface="IranNastaliq" panose="02000503000000020003" pitchFamily="2" charset="0"/>
                <a:cs typeface="IranNastaliq" panose="02000503000000020003" pitchFamily="2" charset="0"/>
              </a:rPr>
              <a:t>فغان کاین لولیان شوخ شیرین کار شهرآشوب</a:t>
            </a:r>
          </a:p>
          <a:p>
            <a:pPr algn="r">
              <a:lnSpc>
                <a:spcPct val="300000"/>
              </a:lnSpc>
            </a:pPr>
            <a:r>
              <a:rPr lang="fa-IR" dirty="0">
                <a:latin typeface="IranNastaliq" panose="02000503000000020003" pitchFamily="2" charset="0"/>
                <a:cs typeface="IranNastaliq" panose="02000503000000020003" pitchFamily="2" charset="0"/>
              </a:rPr>
              <a:t>چنان بردند صبر از دل که ترکان خوان یغما را</a:t>
            </a:r>
          </a:p>
        </p:txBody>
      </p:sp>
      <p:sp>
        <p:nvSpPr>
          <p:cNvPr id="4" name="Action Button: Home 3">
            <a:hlinkClick r:id="rId3" action="ppaction://hlinksldjump" highlightClick="1"/>
          </p:cNvPr>
          <p:cNvSpPr/>
          <p:nvPr/>
        </p:nvSpPr>
        <p:spPr>
          <a:xfrm>
            <a:off x="10635852" y="608712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2343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063707" cy="6858000"/>
          </a:xfrm>
          <a:prstGeom prst="rect">
            <a:avLst/>
          </a:prstGeom>
        </p:spPr>
      </p:pic>
      <p:sp>
        <p:nvSpPr>
          <p:cNvPr id="3" name="TextBox 2"/>
          <p:cNvSpPr txBox="1"/>
          <p:nvPr/>
        </p:nvSpPr>
        <p:spPr>
          <a:xfrm>
            <a:off x="5986732" y="1164566"/>
            <a:ext cx="5434642" cy="4832092"/>
          </a:xfrm>
          <a:prstGeom prst="rect">
            <a:avLst/>
          </a:prstGeom>
          <a:noFill/>
        </p:spPr>
        <p:txBody>
          <a:bodyPr wrap="square" rtlCol="0">
            <a:spAutoFit/>
          </a:bodyPr>
          <a:lstStyle/>
          <a:p>
            <a:pPr algn="r">
              <a:lnSpc>
                <a:spcPct val="250000"/>
              </a:lnSpc>
            </a:pPr>
            <a:r>
              <a:rPr lang="fa-IR" sz="3200" dirty="0">
                <a:latin typeface="IranNastaliq" panose="02000503000000020003" pitchFamily="2" charset="0"/>
                <a:cs typeface="IranNastaliq" panose="02000503000000020003" pitchFamily="2" charset="0"/>
              </a:rPr>
              <a:t>الا یا ایها الساقی ادر کأسا و ناولها</a:t>
            </a:r>
          </a:p>
          <a:p>
            <a:pPr algn="r">
              <a:lnSpc>
                <a:spcPct val="250000"/>
              </a:lnSpc>
            </a:pPr>
            <a:r>
              <a:rPr lang="fa-IR" sz="3200" dirty="0">
                <a:latin typeface="IranNastaliq" panose="02000503000000020003" pitchFamily="2" charset="0"/>
                <a:cs typeface="IranNastaliq" panose="02000503000000020003" pitchFamily="2" charset="0"/>
              </a:rPr>
              <a:t>که عشق آسان نمود اول ولی افتاد مشکل‌ها</a:t>
            </a:r>
          </a:p>
          <a:p>
            <a:pPr algn="r">
              <a:lnSpc>
                <a:spcPct val="250000"/>
              </a:lnSpc>
            </a:pPr>
            <a:r>
              <a:rPr lang="fa-IR" sz="3200" dirty="0">
                <a:latin typeface="IranNastaliq" panose="02000503000000020003" pitchFamily="2" charset="0"/>
                <a:cs typeface="IranNastaliq" panose="02000503000000020003" pitchFamily="2" charset="0"/>
              </a:rPr>
              <a:t>به بوی نافه‌ای کاخر صبا زان طره بگشاید</a:t>
            </a:r>
          </a:p>
          <a:p>
            <a:pPr algn="r">
              <a:lnSpc>
                <a:spcPct val="250000"/>
              </a:lnSpc>
            </a:pPr>
            <a:r>
              <a:rPr lang="fa-IR" sz="3200" dirty="0">
                <a:latin typeface="IranNastaliq" panose="02000503000000020003" pitchFamily="2" charset="0"/>
                <a:cs typeface="IranNastaliq" panose="02000503000000020003" pitchFamily="2" charset="0"/>
              </a:rPr>
              <a:t>ز تاب جعد مشکینش چه خون افتاد در دل‌ها</a:t>
            </a:r>
          </a:p>
        </p:txBody>
      </p:sp>
      <p:sp>
        <p:nvSpPr>
          <p:cNvPr id="4" name="Action Button: Home 3">
            <a:hlinkClick r:id="rId3" action="ppaction://hlinksldjump" highlightClick="1"/>
          </p:cNvPr>
          <p:cNvSpPr/>
          <p:nvPr/>
        </p:nvSpPr>
        <p:spPr>
          <a:xfrm>
            <a:off x="10644996" y="5996658"/>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35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30368" cy="6382512"/>
          </a:xfrm>
          <a:prstGeom prst="rect">
            <a:avLst/>
          </a:prstGeom>
        </p:spPr>
      </p:pic>
      <p:sp>
        <p:nvSpPr>
          <p:cNvPr id="3" name="TextBox 2"/>
          <p:cNvSpPr txBox="1"/>
          <p:nvPr/>
        </p:nvSpPr>
        <p:spPr>
          <a:xfrm>
            <a:off x="5230368" y="649224"/>
            <a:ext cx="6684264" cy="3539430"/>
          </a:xfrm>
          <a:prstGeom prst="rect">
            <a:avLst/>
          </a:prstGeom>
          <a:noFill/>
        </p:spPr>
        <p:txBody>
          <a:bodyPr wrap="square" rtlCol="0">
            <a:spAutoFit/>
          </a:bodyPr>
          <a:lstStyle/>
          <a:p>
            <a:pPr algn="r">
              <a:lnSpc>
                <a:spcPct val="200000"/>
              </a:lnSpc>
            </a:pPr>
            <a:r>
              <a:rPr lang="fa-IR" sz="2800" dirty="0">
                <a:latin typeface="IranNastaliq" panose="02000503000000020003" pitchFamily="2" charset="0"/>
                <a:cs typeface="IranNastaliq" panose="02000503000000020003" pitchFamily="2" charset="0"/>
              </a:rPr>
              <a:t>هر آن کو خاطر مجموع و یار نازنین دارد</a:t>
            </a:r>
          </a:p>
          <a:p>
            <a:pPr algn="r">
              <a:lnSpc>
                <a:spcPct val="200000"/>
              </a:lnSpc>
            </a:pPr>
            <a:r>
              <a:rPr lang="fa-IR" sz="2800" dirty="0">
                <a:latin typeface="IranNastaliq" panose="02000503000000020003" pitchFamily="2" charset="0"/>
                <a:cs typeface="IranNastaliq" panose="02000503000000020003" pitchFamily="2" charset="0"/>
              </a:rPr>
              <a:t>سعادت همدم او گشت و دولت همنشین دارد</a:t>
            </a:r>
          </a:p>
          <a:p>
            <a:pPr algn="r">
              <a:lnSpc>
                <a:spcPct val="200000"/>
              </a:lnSpc>
            </a:pPr>
            <a:r>
              <a:rPr lang="fa-IR" sz="2800" dirty="0">
                <a:latin typeface="IranNastaliq" panose="02000503000000020003" pitchFamily="2" charset="0"/>
                <a:cs typeface="IranNastaliq" panose="02000503000000020003" pitchFamily="2" charset="0"/>
              </a:rPr>
              <a:t>حریم عشق را درگه بسی بالاتر از عقل است</a:t>
            </a:r>
          </a:p>
          <a:p>
            <a:pPr algn="r">
              <a:lnSpc>
                <a:spcPct val="200000"/>
              </a:lnSpc>
            </a:pPr>
            <a:r>
              <a:rPr lang="fa-IR" sz="2800" dirty="0">
                <a:latin typeface="IranNastaliq" panose="02000503000000020003" pitchFamily="2" charset="0"/>
                <a:cs typeface="IranNastaliq" panose="02000503000000020003" pitchFamily="2" charset="0"/>
              </a:rPr>
              <a:t>کسی آن آستان بوسد که جان در آستین دارد</a:t>
            </a:r>
            <a:endParaRPr lang="en-US" sz="2800" dirty="0">
              <a:latin typeface="IranNastaliq" panose="02000503000000020003" pitchFamily="2" charset="0"/>
              <a:cs typeface="IranNastaliq" panose="02000503000000020003" pitchFamily="2" charset="0"/>
            </a:endParaRPr>
          </a:p>
        </p:txBody>
      </p:sp>
      <p:sp>
        <p:nvSpPr>
          <p:cNvPr id="4" name="Action Button: Home 3">
            <a:hlinkClick r:id="rId3" action="ppaction://hlinksldjump" highlightClick="1"/>
          </p:cNvPr>
          <p:cNvSpPr/>
          <p:nvPr/>
        </p:nvSpPr>
        <p:spPr>
          <a:xfrm>
            <a:off x="10386204" y="5529532"/>
            <a:ext cx="1138687" cy="6728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0621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9970" cy="6858000"/>
          </a:xfrm>
          <a:prstGeom prst="rect">
            <a:avLst/>
          </a:prstGeom>
        </p:spPr>
      </p:pic>
      <p:sp>
        <p:nvSpPr>
          <p:cNvPr id="3" name="TextBox 2"/>
          <p:cNvSpPr txBox="1"/>
          <p:nvPr/>
        </p:nvSpPr>
        <p:spPr>
          <a:xfrm>
            <a:off x="6426679" y="767751"/>
            <a:ext cx="4114800" cy="3508653"/>
          </a:xfrm>
          <a:prstGeom prst="rect">
            <a:avLst/>
          </a:prstGeom>
          <a:noFill/>
        </p:spPr>
        <p:txBody>
          <a:bodyPr wrap="square" rtlCol="0">
            <a:spAutoFit/>
          </a:bodyPr>
          <a:lstStyle/>
          <a:p>
            <a:pPr algn="r">
              <a:lnSpc>
                <a:spcPct val="200000"/>
              </a:lnSpc>
            </a:pPr>
            <a:r>
              <a:rPr lang="fa-IR" dirty="0"/>
              <a:t> </a:t>
            </a:r>
            <a:endParaRPr lang="fa-IR" sz="2400" dirty="0">
              <a:latin typeface="IranNastaliq" panose="02000503000000020003" pitchFamily="2" charset="0"/>
              <a:cs typeface="IranNastaliq" panose="02000503000000020003" pitchFamily="2" charset="0"/>
            </a:endParaRPr>
          </a:p>
          <a:p>
            <a:pPr algn="r">
              <a:lnSpc>
                <a:spcPct val="200000"/>
              </a:lnSpc>
            </a:pPr>
            <a:r>
              <a:rPr lang="fa-IR" sz="2400" dirty="0">
                <a:latin typeface="IranNastaliq" panose="02000503000000020003" pitchFamily="2" charset="0"/>
                <a:cs typeface="IranNastaliq" panose="02000503000000020003" pitchFamily="2" charset="0"/>
              </a:rPr>
              <a:t>ز گریه مردم چشمم نشسته در خون است</a:t>
            </a:r>
          </a:p>
          <a:p>
            <a:pPr algn="r">
              <a:lnSpc>
                <a:spcPct val="200000"/>
              </a:lnSpc>
            </a:pPr>
            <a:r>
              <a:rPr lang="fa-IR" sz="2400" dirty="0">
                <a:latin typeface="IranNastaliq" panose="02000503000000020003" pitchFamily="2" charset="0"/>
                <a:cs typeface="IranNastaliq" panose="02000503000000020003" pitchFamily="2" charset="0"/>
              </a:rPr>
              <a:t>ببین که در طلبت حال مردمان چون است</a:t>
            </a:r>
          </a:p>
          <a:p>
            <a:pPr algn="r">
              <a:lnSpc>
                <a:spcPct val="200000"/>
              </a:lnSpc>
            </a:pPr>
            <a:r>
              <a:rPr lang="fa-IR" sz="2400" dirty="0">
                <a:latin typeface="IranNastaliq" panose="02000503000000020003" pitchFamily="2" charset="0"/>
                <a:cs typeface="IranNastaliq" panose="02000503000000020003" pitchFamily="2" charset="0"/>
              </a:rPr>
              <a:t>به یاد لعل تو و چشم مست میگونت</a:t>
            </a:r>
          </a:p>
          <a:p>
            <a:pPr algn="r">
              <a:lnSpc>
                <a:spcPct val="200000"/>
              </a:lnSpc>
            </a:pPr>
            <a:r>
              <a:rPr lang="fa-IR" sz="2400" dirty="0">
                <a:latin typeface="IranNastaliq" panose="02000503000000020003" pitchFamily="2" charset="0"/>
                <a:cs typeface="IranNastaliq" panose="02000503000000020003" pitchFamily="2" charset="0"/>
              </a:rPr>
              <a:t>ز جام غم می لعلی که می‌خورم خون است</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881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4" y="64428"/>
            <a:ext cx="4986068" cy="6715934"/>
          </a:xfrm>
          <a:prstGeom prst="rect">
            <a:avLst/>
          </a:prstGeom>
        </p:spPr>
      </p:pic>
      <p:sp>
        <p:nvSpPr>
          <p:cNvPr id="3" name="TextBox 2"/>
          <p:cNvSpPr txBox="1"/>
          <p:nvPr/>
        </p:nvSpPr>
        <p:spPr>
          <a:xfrm>
            <a:off x="6133381" y="862642"/>
            <a:ext cx="5037827" cy="5047536"/>
          </a:xfrm>
          <a:prstGeom prst="rect">
            <a:avLst/>
          </a:prstGeom>
          <a:noFill/>
        </p:spPr>
        <p:txBody>
          <a:bodyPr wrap="square" rtlCol="0">
            <a:spAutoFit/>
          </a:bodyPr>
          <a:lstStyle/>
          <a:p>
            <a:pPr algn="r">
              <a:lnSpc>
                <a:spcPct val="300000"/>
              </a:lnSpc>
            </a:pPr>
            <a:r>
              <a:rPr lang="fa-IR" sz="2800" dirty="0">
                <a:latin typeface="IranNastaliq" panose="02000503000000020003" pitchFamily="2" charset="0"/>
                <a:cs typeface="IranNastaliq" panose="02000503000000020003" pitchFamily="2" charset="0"/>
              </a:rPr>
              <a:t>دوش با من گفت پنهان کاردانی تیزهوش</a:t>
            </a:r>
          </a:p>
          <a:p>
            <a:pPr algn="r">
              <a:lnSpc>
                <a:spcPct val="300000"/>
              </a:lnSpc>
            </a:pPr>
            <a:r>
              <a:rPr lang="fa-IR" sz="2800" dirty="0">
                <a:latin typeface="IranNastaliq" panose="02000503000000020003" pitchFamily="2" charset="0"/>
                <a:cs typeface="IranNastaliq" panose="02000503000000020003" pitchFamily="2" charset="0"/>
              </a:rPr>
              <a:t>وز شما پنهان نشاید کرد سر می فروش</a:t>
            </a:r>
          </a:p>
          <a:p>
            <a:pPr algn="r">
              <a:lnSpc>
                <a:spcPct val="300000"/>
              </a:lnSpc>
            </a:pPr>
            <a:r>
              <a:rPr lang="fa-IR" sz="2800" dirty="0">
                <a:latin typeface="IranNastaliq" panose="02000503000000020003" pitchFamily="2" charset="0"/>
                <a:cs typeface="IranNastaliq" panose="02000503000000020003" pitchFamily="2" charset="0"/>
              </a:rPr>
              <a:t>گفت آسان گیر بر خود کارها کز روی طبع</a:t>
            </a:r>
          </a:p>
          <a:p>
            <a:pPr algn="r">
              <a:lnSpc>
                <a:spcPct val="300000"/>
              </a:lnSpc>
            </a:pPr>
            <a:r>
              <a:rPr lang="fa-IR" sz="2800" dirty="0">
                <a:latin typeface="IranNastaliq" panose="02000503000000020003" pitchFamily="2" charset="0"/>
                <a:cs typeface="IranNastaliq" panose="02000503000000020003" pitchFamily="2" charset="0"/>
              </a:rPr>
              <a:t>سخت می‌گردد جهان بر مردمان سخت‌کوش</a:t>
            </a:r>
          </a:p>
        </p:txBody>
      </p:sp>
      <p:sp>
        <p:nvSpPr>
          <p:cNvPr id="4" name="Action Button: Home 3">
            <a:hlinkClick r:id="rId3" action="ppaction://hlinksldjump" highlightClick="1"/>
          </p:cNvPr>
          <p:cNvSpPr/>
          <p:nvPr/>
        </p:nvSpPr>
        <p:spPr>
          <a:xfrm>
            <a:off x="10618858" y="607299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645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71072" cy="6858000"/>
          </a:xfrm>
          <a:prstGeom prst="rect">
            <a:avLst/>
          </a:prstGeom>
        </p:spPr>
      </p:pic>
      <p:sp>
        <p:nvSpPr>
          <p:cNvPr id="3" name="TextBox 2"/>
          <p:cNvSpPr txBox="1"/>
          <p:nvPr/>
        </p:nvSpPr>
        <p:spPr>
          <a:xfrm>
            <a:off x="6228272" y="685997"/>
            <a:ext cx="4623759" cy="5262979"/>
          </a:xfrm>
          <a:prstGeom prst="rect">
            <a:avLst/>
          </a:prstGeom>
          <a:noFill/>
        </p:spPr>
        <p:txBody>
          <a:bodyPr wrap="square" rtlCol="0" anchor="ctr">
            <a:spAutoFit/>
          </a:bodyPr>
          <a:lstStyle/>
          <a:p>
            <a:pPr algn="r">
              <a:lnSpc>
                <a:spcPct val="300000"/>
              </a:lnSpc>
            </a:pPr>
            <a:r>
              <a:rPr lang="fa-IR" sz="2800" dirty="0">
                <a:latin typeface="IranNastaliq" panose="02000503000000020003" pitchFamily="2" charset="0"/>
                <a:cs typeface="IranNastaliq" panose="02000503000000020003" pitchFamily="2" charset="0"/>
              </a:rPr>
              <a:t>با دل خونین لب خندان بیاور همچو جام</a:t>
            </a:r>
          </a:p>
          <a:p>
            <a:pPr algn="r">
              <a:lnSpc>
                <a:spcPct val="300000"/>
              </a:lnSpc>
            </a:pPr>
            <a:r>
              <a:rPr lang="fa-IR" sz="2800" dirty="0">
                <a:latin typeface="IranNastaliq" panose="02000503000000020003" pitchFamily="2" charset="0"/>
                <a:cs typeface="IranNastaliq" panose="02000503000000020003" pitchFamily="2" charset="0"/>
              </a:rPr>
              <a:t>نی گرت زخمی رسد آیی چو چنگ اندر خروش</a:t>
            </a:r>
          </a:p>
          <a:p>
            <a:pPr algn="r">
              <a:lnSpc>
                <a:spcPct val="300000"/>
              </a:lnSpc>
            </a:pPr>
            <a:r>
              <a:rPr lang="fa-IR" sz="2800" dirty="0">
                <a:latin typeface="IranNastaliq" panose="02000503000000020003" pitchFamily="2" charset="0"/>
                <a:cs typeface="IranNastaliq" panose="02000503000000020003" pitchFamily="2" charset="0"/>
              </a:rPr>
              <a:t>تا نگردی آشنا زین پرده رمزی نشنوی</a:t>
            </a:r>
          </a:p>
          <a:p>
            <a:pPr algn="r">
              <a:lnSpc>
                <a:spcPct val="300000"/>
              </a:lnSpc>
            </a:pPr>
            <a:r>
              <a:rPr lang="fa-IR" sz="2800" dirty="0">
                <a:latin typeface="IranNastaliq" panose="02000503000000020003" pitchFamily="2" charset="0"/>
                <a:cs typeface="IranNastaliq" panose="02000503000000020003" pitchFamily="2" charset="0"/>
              </a:rPr>
              <a:t>گوش نامحرم نباشد جای پیغام سروش</a:t>
            </a:r>
          </a:p>
        </p:txBody>
      </p:sp>
      <p:sp>
        <p:nvSpPr>
          <p:cNvPr id="4" name="Action Button: Home 3">
            <a:hlinkClick r:id="rId3" action="ppaction://hlinksldjump" highlightClick="1"/>
          </p:cNvPr>
          <p:cNvSpPr/>
          <p:nvPr/>
        </p:nvSpPr>
        <p:spPr>
          <a:xfrm>
            <a:off x="10791647" y="6081623"/>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582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96" y="211348"/>
            <a:ext cx="5834512" cy="6387860"/>
          </a:xfrm>
          <a:prstGeom prst="rect">
            <a:avLst/>
          </a:prstGeom>
        </p:spPr>
      </p:pic>
      <p:sp>
        <p:nvSpPr>
          <p:cNvPr id="3" name="TextBox 2"/>
          <p:cNvSpPr txBox="1"/>
          <p:nvPr/>
        </p:nvSpPr>
        <p:spPr>
          <a:xfrm>
            <a:off x="6487064" y="319177"/>
            <a:ext cx="4744528" cy="5563061"/>
          </a:xfrm>
          <a:prstGeom prst="rect">
            <a:avLst/>
          </a:prstGeom>
          <a:noFill/>
        </p:spPr>
        <p:txBody>
          <a:bodyPr wrap="square" rtlCol="0">
            <a:spAutoFit/>
          </a:bodyPr>
          <a:lstStyle/>
          <a:p>
            <a:pPr algn="r">
              <a:lnSpc>
                <a:spcPct val="200000"/>
              </a:lnSpc>
            </a:pPr>
            <a:r>
              <a:rPr lang="fa-IR" dirty="0">
                <a:latin typeface="IranNastaliq" panose="02000503000000020003" pitchFamily="2" charset="0"/>
                <a:cs typeface="IranNastaliq" panose="02000503000000020003" pitchFamily="2" charset="0"/>
              </a:rPr>
              <a:t>زلف آشفته و خوی کرده و خندان لب و مست</a:t>
            </a:r>
          </a:p>
          <a:p>
            <a:pPr algn="r">
              <a:lnSpc>
                <a:spcPct val="200000"/>
              </a:lnSpc>
            </a:pPr>
            <a:r>
              <a:rPr lang="fa-IR" dirty="0">
                <a:latin typeface="IranNastaliq" panose="02000503000000020003" pitchFamily="2" charset="0"/>
                <a:cs typeface="IranNastaliq" panose="02000503000000020003" pitchFamily="2" charset="0"/>
              </a:rPr>
              <a:t>پیرهن چاک و غزل خوان و صراحی در دست</a:t>
            </a:r>
          </a:p>
          <a:p>
            <a:pPr algn="r">
              <a:lnSpc>
                <a:spcPct val="200000"/>
              </a:lnSpc>
            </a:pPr>
            <a:r>
              <a:rPr lang="fa-IR" dirty="0">
                <a:latin typeface="IranNastaliq" panose="02000503000000020003" pitchFamily="2" charset="0"/>
                <a:cs typeface="IranNastaliq" panose="02000503000000020003" pitchFamily="2" charset="0"/>
              </a:rPr>
              <a:t>نرگسش عربده جوی و لبش افسوس کنان</a:t>
            </a:r>
          </a:p>
          <a:p>
            <a:pPr algn="r">
              <a:lnSpc>
                <a:spcPct val="200000"/>
              </a:lnSpc>
            </a:pPr>
            <a:r>
              <a:rPr lang="fa-IR" dirty="0">
                <a:latin typeface="IranNastaliq" panose="02000503000000020003" pitchFamily="2" charset="0"/>
                <a:cs typeface="IranNastaliq" panose="02000503000000020003" pitchFamily="2" charset="0"/>
              </a:rPr>
              <a:t>نیم شب دوش به بالین من آمد بنشست</a:t>
            </a:r>
          </a:p>
          <a:p>
            <a:pPr algn="r">
              <a:lnSpc>
                <a:spcPct val="200000"/>
              </a:lnSpc>
            </a:pPr>
            <a:r>
              <a:rPr lang="fa-IR" dirty="0">
                <a:latin typeface="IranNastaliq" panose="02000503000000020003" pitchFamily="2" charset="0"/>
                <a:cs typeface="IranNastaliq" panose="02000503000000020003" pitchFamily="2" charset="0"/>
              </a:rPr>
              <a:t>سر فرا گوش من آورد به آواز حزین</a:t>
            </a:r>
          </a:p>
          <a:p>
            <a:pPr algn="r">
              <a:lnSpc>
                <a:spcPct val="200000"/>
              </a:lnSpc>
            </a:pPr>
            <a:r>
              <a:rPr lang="fa-IR" dirty="0">
                <a:latin typeface="IranNastaliq" panose="02000503000000020003" pitchFamily="2" charset="0"/>
                <a:cs typeface="IranNastaliq" panose="02000503000000020003" pitchFamily="2" charset="0"/>
              </a:rPr>
              <a:t>گفت ای عاشق دیرینه من خوابت هست</a:t>
            </a:r>
          </a:p>
          <a:p>
            <a:pPr algn="r">
              <a:lnSpc>
                <a:spcPct val="200000"/>
              </a:lnSpc>
            </a:pPr>
            <a:r>
              <a:rPr lang="fa-IR" dirty="0">
                <a:latin typeface="IranNastaliq" panose="02000503000000020003" pitchFamily="2" charset="0"/>
                <a:cs typeface="IranNastaliq" panose="02000503000000020003" pitchFamily="2" charset="0"/>
              </a:rPr>
              <a:t>عاشقی را که چنین باده شبگیر دهند</a:t>
            </a:r>
          </a:p>
          <a:p>
            <a:pPr algn="r">
              <a:lnSpc>
                <a:spcPct val="200000"/>
              </a:lnSpc>
            </a:pPr>
            <a:r>
              <a:rPr lang="fa-IR" dirty="0">
                <a:latin typeface="IranNastaliq" panose="02000503000000020003" pitchFamily="2" charset="0"/>
                <a:cs typeface="IranNastaliq" panose="02000503000000020003" pitchFamily="2" charset="0"/>
              </a:rPr>
              <a:t>کافر عشق بود گر نشود باده پرست</a:t>
            </a:r>
          </a:p>
          <a:p>
            <a:pPr algn="r">
              <a:lnSpc>
                <a:spcPct val="200000"/>
              </a:lnSpc>
            </a:pPr>
            <a:r>
              <a:rPr lang="fa-IR" dirty="0">
                <a:latin typeface="IranNastaliq" panose="02000503000000020003" pitchFamily="2" charset="0"/>
                <a:cs typeface="IranNastaliq" panose="02000503000000020003" pitchFamily="2" charset="0"/>
              </a:rPr>
              <a:t>برو ای زاهد و بر دردکشان خرده مگیر</a:t>
            </a:r>
          </a:p>
          <a:p>
            <a:pPr algn="r">
              <a:lnSpc>
                <a:spcPct val="200000"/>
              </a:lnSpc>
            </a:pPr>
            <a:r>
              <a:rPr lang="fa-IR" dirty="0">
                <a:latin typeface="IranNastaliq" panose="02000503000000020003" pitchFamily="2" charset="0"/>
                <a:cs typeface="IranNastaliq" panose="02000503000000020003" pitchFamily="2" charset="0"/>
              </a:rPr>
              <a:t>که ندادند جز این تحفه به ما روز الست</a:t>
            </a:r>
          </a:p>
        </p:txBody>
      </p:sp>
      <p:sp>
        <p:nvSpPr>
          <p:cNvPr id="4" name="Action Button: Home 3">
            <a:hlinkClick r:id="rId3" action="ppaction://hlinksldjump" highlightClick="1"/>
          </p:cNvPr>
          <p:cNvSpPr/>
          <p:nvPr/>
        </p:nvSpPr>
        <p:spPr>
          <a:xfrm>
            <a:off x="10455215" y="6038491"/>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232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38" y="202450"/>
            <a:ext cx="5677530" cy="6526154"/>
          </a:xfrm>
          <a:prstGeom prst="rect">
            <a:avLst/>
          </a:prstGeom>
        </p:spPr>
      </p:pic>
      <p:sp>
        <p:nvSpPr>
          <p:cNvPr id="3" name="TextBox 2"/>
          <p:cNvSpPr txBox="1"/>
          <p:nvPr/>
        </p:nvSpPr>
        <p:spPr>
          <a:xfrm>
            <a:off x="6875253" y="465827"/>
            <a:ext cx="4459857" cy="4939814"/>
          </a:xfrm>
          <a:prstGeom prst="rect">
            <a:avLst/>
          </a:prstGeom>
          <a:noFill/>
        </p:spPr>
        <p:txBody>
          <a:bodyPr wrap="square" rtlCol="0">
            <a:spAutoFit/>
          </a:bodyPr>
          <a:lstStyle/>
          <a:p>
            <a:pPr algn="r">
              <a:lnSpc>
                <a:spcPct val="300000"/>
              </a:lnSpc>
            </a:pPr>
            <a:r>
              <a:rPr lang="fa-IR" dirty="0">
                <a:latin typeface="IranNastaliq" panose="02000503000000020003" pitchFamily="2" charset="0"/>
                <a:cs typeface="IranNastaliq" panose="02000503000000020003" pitchFamily="2" charset="0"/>
              </a:rPr>
              <a:t>بیا که قصر امل سخت سست بنیادست</a:t>
            </a:r>
          </a:p>
          <a:p>
            <a:pPr algn="r">
              <a:lnSpc>
                <a:spcPct val="300000"/>
              </a:lnSpc>
            </a:pPr>
            <a:r>
              <a:rPr lang="fa-IR" dirty="0">
                <a:latin typeface="IranNastaliq" panose="02000503000000020003" pitchFamily="2" charset="0"/>
                <a:cs typeface="IranNastaliq" panose="02000503000000020003" pitchFamily="2" charset="0"/>
              </a:rPr>
              <a:t>بیار باده که بنیاد عمر بر بادست</a:t>
            </a:r>
          </a:p>
          <a:p>
            <a:pPr algn="r">
              <a:lnSpc>
                <a:spcPct val="300000"/>
              </a:lnSpc>
            </a:pPr>
            <a:r>
              <a:rPr lang="fa-IR" dirty="0">
                <a:latin typeface="IranNastaliq" panose="02000503000000020003" pitchFamily="2" charset="0"/>
                <a:cs typeface="IranNastaliq" panose="02000503000000020003" pitchFamily="2" charset="0"/>
              </a:rPr>
              <a:t>غلام همت آنم که زیر چرخ کبود</a:t>
            </a:r>
          </a:p>
          <a:p>
            <a:pPr algn="r">
              <a:lnSpc>
                <a:spcPct val="300000"/>
              </a:lnSpc>
            </a:pPr>
            <a:r>
              <a:rPr lang="fa-IR" dirty="0">
                <a:latin typeface="IranNastaliq" panose="02000503000000020003" pitchFamily="2" charset="0"/>
                <a:cs typeface="IranNastaliq" panose="02000503000000020003" pitchFamily="2" charset="0"/>
              </a:rPr>
              <a:t>ز هر چه رنگ تعلق پذیرد آزادست</a:t>
            </a:r>
          </a:p>
          <a:p>
            <a:pPr algn="r">
              <a:lnSpc>
                <a:spcPct val="300000"/>
              </a:lnSpc>
            </a:pPr>
            <a:r>
              <a:rPr lang="fa-IR" dirty="0">
                <a:latin typeface="IranNastaliq" panose="02000503000000020003" pitchFamily="2" charset="0"/>
                <a:cs typeface="IranNastaliq" panose="02000503000000020003" pitchFamily="2" charset="0"/>
              </a:rPr>
              <a:t>چه گویمت که به میخانه دوش مست و خراب</a:t>
            </a:r>
          </a:p>
          <a:p>
            <a:pPr algn="r">
              <a:lnSpc>
                <a:spcPct val="300000"/>
              </a:lnSpc>
            </a:pPr>
            <a:r>
              <a:rPr lang="fa-IR" dirty="0">
                <a:latin typeface="IranNastaliq" panose="02000503000000020003" pitchFamily="2" charset="0"/>
                <a:cs typeface="IranNastaliq" panose="02000503000000020003" pitchFamily="2" charset="0"/>
              </a:rPr>
              <a:t>سروش عالم غیبم چه مژده‌ها دادست</a:t>
            </a:r>
          </a:p>
        </p:txBody>
      </p:sp>
      <p:sp>
        <p:nvSpPr>
          <p:cNvPr id="4" name="Action Button: Home 3">
            <a:hlinkClick r:id="rId3" action="ppaction://hlinksldjump" highlightClick="1"/>
          </p:cNvPr>
          <p:cNvSpPr/>
          <p:nvPr/>
        </p:nvSpPr>
        <p:spPr>
          <a:xfrm>
            <a:off x="10446588" y="5960853"/>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858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23" y="299407"/>
            <a:ext cx="5575182" cy="6420569"/>
          </a:xfrm>
          <a:prstGeom prst="rect">
            <a:avLst/>
          </a:prstGeom>
        </p:spPr>
      </p:pic>
      <p:sp>
        <p:nvSpPr>
          <p:cNvPr id="3" name="TextBox 2"/>
          <p:cNvSpPr txBox="1"/>
          <p:nvPr/>
        </p:nvSpPr>
        <p:spPr>
          <a:xfrm>
            <a:off x="6185140" y="1112808"/>
            <a:ext cx="5357003" cy="2758447"/>
          </a:xfrm>
          <a:prstGeom prst="rect">
            <a:avLst/>
          </a:prstGeom>
          <a:noFill/>
        </p:spPr>
        <p:txBody>
          <a:bodyPr wrap="square" rtlCol="0">
            <a:spAutoFit/>
          </a:bodyPr>
          <a:lstStyle/>
          <a:p>
            <a:pPr algn="r">
              <a:lnSpc>
                <a:spcPct val="250000"/>
              </a:lnSpc>
            </a:pPr>
            <a:r>
              <a:rPr lang="fa-IR" dirty="0">
                <a:latin typeface="IranNastaliq" panose="02000503000000020003" pitchFamily="2" charset="0"/>
                <a:cs typeface="IranNastaliq" panose="02000503000000020003" pitchFamily="2" charset="0"/>
              </a:rPr>
              <a:t>دل به امید روی او همدم جان نمی‌شود</a:t>
            </a:r>
          </a:p>
          <a:p>
            <a:pPr algn="r">
              <a:lnSpc>
                <a:spcPct val="250000"/>
              </a:lnSpc>
            </a:pPr>
            <a:r>
              <a:rPr lang="fa-IR" dirty="0">
                <a:latin typeface="IranNastaliq" panose="02000503000000020003" pitchFamily="2" charset="0"/>
                <a:cs typeface="IranNastaliq" panose="02000503000000020003" pitchFamily="2" charset="0"/>
              </a:rPr>
              <a:t>جان به هوای کوی او خدمت تن نمی‌کند</a:t>
            </a:r>
          </a:p>
          <a:p>
            <a:pPr algn="r">
              <a:lnSpc>
                <a:spcPct val="250000"/>
              </a:lnSpc>
            </a:pPr>
            <a:r>
              <a:rPr lang="fa-IR" dirty="0">
                <a:latin typeface="IranNastaliq" panose="02000503000000020003" pitchFamily="2" charset="0"/>
                <a:cs typeface="IranNastaliq" panose="02000503000000020003" pitchFamily="2" charset="0"/>
              </a:rPr>
              <a:t>ساقی سیم ساق من گر همه درد می‌دهد</a:t>
            </a:r>
          </a:p>
          <a:p>
            <a:pPr algn="r">
              <a:lnSpc>
                <a:spcPct val="250000"/>
              </a:lnSpc>
            </a:pPr>
            <a:r>
              <a:rPr lang="fa-IR" dirty="0">
                <a:latin typeface="IranNastaliq" panose="02000503000000020003" pitchFamily="2" charset="0"/>
                <a:cs typeface="IranNastaliq" panose="02000503000000020003" pitchFamily="2" charset="0"/>
              </a:rPr>
              <a:t>کیست که تن چو جام می جمله دهن نمی‌کند</a:t>
            </a:r>
          </a:p>
        </p:txBody>
      </p:sp>
      <p:sp>
        <p:nvSpPr>
          <p:cNvPr id="4" name="Action Button: Home 3">
            <a:hlinkClick r:id="rId3" action="ppaction://hlinksldjump" highlightClick="1"/>
          </p:cNvPr>
          <p:cNvSpPr/>
          <p:nvPr/>
        </p:nvSpPr>
        <p:spPr>
          <a:xfrm>
            <a:off x="10627743" y="5581291"/>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8971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96951" cy="6858000"/>
          </a:xfrm>
          <a:prstGeom prst="rect">
            <a:avLst/>
          </a:prstGeom>
        </p:spPr>
      </p:pic>
      <p:sp>
        <p:nvSpPr>
          <p:cNvPr id="3" name="TextBox 2"/>
          <p:cNvSpPr txBox="1"/>
          <p:nvPr/>
        </p:nvSpPr>
        <p:spPr>
          <a:xfrm>
            <a:off x="7142672" y="69011"/>
            <a:ext cx="3571336" cy="6417141"/>
          </a:xfrm>
          <a:prstGeom prst="rect">
            <a:avLst/>
          </a:prstGeom>
          <a:noFill/>
        </p:spPr>
        <p:txBody>
          <a:bodyPr wrap="square" rtlCol="0">
            <a:spAutoFit/>
          </a:bodyPr>
          <a:lstStyle/>
          <a:p>
            <a:pPr algn="r">
              <a:lnSpc>
                <a:spcPct val="250000"/>
              </a:lnSpc>
            </a:pPr>
            <a:r>
              <a:rPr lang="fa-IR" sz="2400" dirty="0"/>
              <a:t> </a:t>
            </a:r>
            <a:endParaRPr lang="fa-IR" sz="2400" dirty="0">
              <a:latin typeface="IranNastaliq" panose="02000503000000020003" pitchFamily="2" charset="0"/>
              <a:cs typeface="IranNastaliq" panose="02000503000000020003" pitchFamily="2" charset="0"/>
            </a:endParaRPr>
          </a:p>
          <a:p>
            <a:pPr algn="r">
              <a:lnSpc>
                <a:spcPct val="250000"/>
              </a:lnSpc>
            </a:pPr>
            <a:r>
              <a:rPr lang="fa-IR" sz="2400" dirty="0">
                <a:latin typeface="IranNastaliq" panose="02000503000000020003" pitchFamily="2" charset="0"/>
                <a:cs typeface="IranNastaliq" panose="02000503000000020003" pitchFamily="2" charset="0"/>
              </a:rPr>
              <a:t>کی شعر تر انگیزد خاطر که حزین باشد</a:t>
            </a:r>
          </a:p>
          <a:p>
            <a:pPr algn="r">
              <a:lnSpc>
                <a:spcPct val="250000"/>
              </a:lnSpc>
            </a:pPr>
            <a:r>
              <a:rPr lang="fa-IR" sz="2400" dirty="0">
                <a:latin typeface="IranNastaliq" panose="02000503000000020003" pitchFamily="2" charset="0"/>
                <a:cs typeface="IranNastaliq" panose="02000503000000020003" pitchFamily="2" charset="0"/>
              </a:rPr>
              <a:t>یک نکته از این معنی گفتیم و همین باشد</a:t>
            </a:r>
          </a:p>
          <a:p>
            <a:pPr algn="r">
              <a:lnSpc>
                <a:spcPct val="250000"/>
              </a:lnSpc>
            </a:pPr>
            <a:r>
              <a:rPr lang="fa-IR" sz="2400" dirty="0">
                <a:latin typeface="IranNastaliq" panose="02000503000000020003" pitchFamily="2" charset="0"/>
                <a:cs typeface="IranNastaliq" panose="02000503000000020003" pitchFamily="2" charset="0"/>
              </a:rPr>
              <a:t>از لعل تو گر یابم انگشتری زنهار</a:t>
            </a:r>
          </a:p>
          <a:p>
            <a:pPr algn="r">
              <a:lnSpc>
                <a:spcPct val="250000"/>
              </a:lnSpc>
            </a:pPr>
            <a:r>
              <a:rPr lang="fa-IR" sz="2400" dirty="0">
                <a:latin typeface="IranNastaliq" panose="02000503000000020003" pitchFamily="2" charset="0"/>
                <a:cs typeface="IranNastaliq" panose="02000503000000020003" pitchFamily="2" charset="0"/>
              </a:rPr>
              <a:t>صد ملک سلیمانم در زیر نگین باشد</a:t>
            </a:r>
          </a:p>
          <a:p>
            <a:pPr algn="r">
              <a:lnSpc>
                <a:spcPct val="250000"/>
              </a:lnSpc>
            </a:pPr>
            <a:r>
              <a:rPr lang="fa-IR" sz="2400" dirty="0">
                <a:latin typeface="IranNastaliq" panose="02000503000000020003" pitchFamily="2" charset="0"/>
                <a:cs typeface="IranNastaliq" panose="02000503000000020003" pitchFamily="2" charset="0"/>
              </a:rPr>
              <a:t>غمناک نباید بود از طعن حسود ای دل</a:t>
            </a:r>
          </a:p>
          <a:p>
            <a:pPr algn="r">
              <a:lnSpc>
                <a:spcPct val="250000"/>
              </a:lnSpc>
            </a:pPr>
            <a:r>
              <a:rPr lang="fa-IR" sz="2400" dirty="0">
                <a:latin typeface="IranNastaliq" panose="02000503000000020003" pitchFamily="2" charset="0"/>
                <a:cs typeface="IranNastaliq" panose="02000503000000020003" pitchFamily="2" charset="0"/>
              </a:rPr>
              <a:t>شاید که چو وابینی خیر تو در این باشد</a:t>
            </a:r>
          </a:p>
        </p:txBody>
      </p:sp>
      <p:sp>
        <p:nvSpPr>
          <p:cNvPr id="4" name="Action Button: Home 3">
            <a:hlinkClick r:id="rId3" action="ppaction://hlinksldjump" highlightClick="1"/>
          </p:cNvPr>
          <p:cNvSpPr/>
          <p:nvPr/>
        </p:nvSpPr>
        <p:spPr>
          <a:xfrm>
            <a:off x="10714008" y="6238056"/>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9996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79366" cy="6858000"/>
          </a:xfrm>
          <a:prstGeom prst="rect">
            <a:avLst/>
          </a:prstGeom>
        </p:spPr>
      </p:pic>
      <p:sp>
        <p:nvSpPr>
          <p:cNvPr id="3" name="TextBox 2"/>
          <p:cNvSpPr txBox="1"/>
          <p:nvPr/>
        </p:nvSpPr>
        <p:spPr>
          <a:xfrm>
            <a:off x="6469811" y="759125"/>
            <a:ext cx="4615132" cy="3631763"/>
          </a:xfrm>
          <a:prstGeom prst="rect">
            <a:avLst/>
          </a:prstGeom>
          <a:noFill/>
        </p:spPr>
        <p:txBody>
          <a:bodyPr wrap="square" rtlCol="0">
            <a:spAutoFit/>
          </a:bodyPr>
          <a:lstStyle/>
          <a:p>
            <a:pPr algn="r">
              <a:lnSpc>
                <a:spcPct val="300000"/>
              </a:lnSpc>
            </a:pPr>
            <a:r>
              <a:rPr lang="fa-IR" sz="2000" dirty="0">
                <a:latin typeface="IranNastaliq" panose="02000503000000020003" pitchFamily="2" charset="0"/>
                <a:cs typeface="IranNastaliq" panose="02000503000000020003" pitchFamily="2" charset="0"/>
              </a:rPr>
              <a:t>رسید مژده که ایام غم نخواهد ماند</a:t>
            </a:r>
          </a:p>
          <a:p>
            <a:pPr algn="r">
              <a:lnSpc>
                <a:spcPct val="300000"/>
              </a:lnSpc>
            </a:pPr>
            <a:r>
              <a:rPr lang="fa-IR" sz="2000" dirty="0">
                <a:latin typeface="IranNastaliq" panose="02000503000000020003" pitchFamily="2" charset="0"/>
                <a:cs typeface="IranNastaliq" panose="02000503000000020003" pitchFamily="2" charset="0"/>
              </a:rPr>
              <a:t>چنان نماند چنین نیز هم نخواهد ماند</a:t>
            </a:r>
          </a:p>
          <a:p>
            <a:pPr algn="r">
              <a:lnSpc>
                <a:spcPct val="300000"/>
              </a:lnSpc>
            </a:pPr>
            <a:r>
              <a:rPr lang="fa-IR" sz="2000" dirty="0">
                <a:latin typeface="IranNastaliq" panose="02000503000000020003" pitchFamily="2" charset="0"/>
                <a:cs typeface="IranNastaliq" panose="02000503000000020003" pitchFamily="2" charset="0"/>
              </a:rPr>
              <a:t>من ار چه در نظر یار خاکسار شدم</a:t>
            </a:r>
          </a:p>
          <a:p>
            <a:pPr algn="r">
              <a:lnSpc>
                <a:spcPct val="300000"/>
              </a:lnSpc>
            </a:pPr>
            <a:r>
              <a:rPr lang="fa-IR" sz="2000" dirty="0">
                <a:latin typeface="IranNastaliq" panose="02000503000000020003" pitchFamily="2" charset="0"/>
                <a:cs typeface="IranNastaliq" panose="02000503000000020003" pitchFamily="2" charset="0"/>
              </a:rPr>
              <a:t>رقیب نیز چنین محترم نخواهد ماند</a:t>
            </a:r>
          </a:p>
        </p:txBody>
      </p:sp>
      <p:sp>
        <p:nvSpPr>
          <p:cNvPr id="4" name="Action Button: Home 3">
            <a:hlinkClick r:id="rId3" action="ppaction://hlinksldjump" highlightClick="1"/>
          </p:cNvPr>
          <p:cNvSpPr/>
          <p:nvPr/>
        </p:nvSpPr>
        <p:spPr>
          <a:xfrm>
            <a:off x="10601864" y="6090250"/>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0939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02060" cy="6918385"/>
          </a:xfrm>
          <a:prstGeom prst="rect">
            <a:avLst/>
          </a:prstGeom>
        </p:spPr>
      </p:pic>
      <p:sp>
        <p:nvSpPr>
          <p:cNvPr id="3" name="TextBox 2"/>
          <p:cNvSpPr txBox="1"/>
          <p:nvPr/>
        </p:nvSpPr>
        <p:spPr>
          <a:xfrm>
            <a:off x="5917722" y="181155"/>
            <a:ext cx="4615132" cy="5528437"/>
          </a:xfrm>
          <a:prstGeom prst="rect">
            <a:avLst/>
          </a:prstGeom>
          <a:noFill/>
        </p:spPr>
        <p:txBody>
          <a:bodyPr wrap="square" rtlCol="0">
            <a:spAutoFit/>
          </a:bodyPr>
          <a:lstStyle/>
          <a:p>
            <a:pPr algn="r">
              <a:lnSpc>
                <a:spcPct val="250000"/>
              </a:lnSpc>
            </a:pPr>
            <a:r>
              <a:rPr lang="fa-IR" dirty="0">
                <a:latin typeface="IranNastaliq" panose="02000503000000020003" pitchFamily="2" charset="0"/>
                <a:cs typeface="IranNastaliq" panose="02000503000000020003" pitchFamily="2" charset="0"/>
              </a:rPr>
              <a:t>هرگزم نقش تو از لوح دل و جان نرود</a:t>
            </a:r>
          </a:p>
          <a:p>
            <a:pPr algn="r">
              <a:lnSpc>
                <a:spcPct val="250000"/>
              </a:lnSpc>
            </a:pPr>
            <a:r>
              <a:rPr lang="fa-IR" dirty="0">
                <a:latin typeface="IranNastaliq" panose="02000503000000020003" pitchFamily="2" charset="0"/>
                <a:cs typeface="IranNastaliq" panose="02000503000000020003" pitchFamily="2" charset="0"/>
              </a:rPr>
              <a:t>هرگز از یاد من آن سرو خرامان نرود</a:t>
            </a:r>
          </a:p>
          <a:p>
            <a:pPr algn="r">
              <a:lnSpc>
                <a:spcPct val="250000"/>
              </a:lnSpc>
            </a:pPr>
            <a:r>
              <a:rPr lang="fa-IR" dirty="0">
                <a:latin typeface="IranNastaliq" panose="02000503000000020003" pitchFamily="2" charset="0"/>
                <a:cs typeface="IranNastaliq" panose="02000503000000020003" pitchFamily="2" charset="0"/>
              </a:rPr>
              <a:t>از دماغ من سرگشته خیال دهنت</a:t>
            </a:r>
          </a:p>
          <a:p>
            <a:pPr algn="r">
              <a:lnSpc>
                <a:spcPct val="250000"/>
              </a:lnSpc>
            </a:pPr>
            <a:r>
              <a:rPr lang="fa-IR" dirty="0">
                <a:latin typeface="IranNastaliq" panose="02000503000000020003" pitchFamily="2" charset="0"/>
                <a:cs typeface="IranNastaliq" panose="02000503000000020003" pitchFamily="2" charset="0"/>
              </a:rPr>
              <a:t>به جفای فلک و غصه دوران نرود</a:t>
            </a:r>
          </a:p>
          <a:p>
            <a:pPr algn="r">
              <a:lnSpc>
                <a:spcPct val="250000"/>
              </a:lnSpc>
            </a:pPr>
            <a:r>
              <a:rPr lang="fa-IR" dirty="0">
                <a:latin typeface="IranNastaliq" panose="02000503000000020003" pitchFamily="2" charset="0"/>
                <a:cs typeface="IranNastaliq" panose="02000503000000020003" pitchFamily="2" charset="0"/>
              </a:rPr>
              <a:t>در ازل بست دلم با سر زلفت پیوند</a:t>
            </a:r>
          </a:p>
          <a:p>
            <a:pPr algn="r">
              <a:lnSpc>
                <a:spcPct val="250000"/>
              </a:lnSpc>
            </a:pPr>
            <a:r>
              <a:rPr lang="fa-IR" dirty="0">
                <a:latin typeface="IranNastaliq" panose="02000503000000020003" pitchFamily="2" charset="0"/>
                <a:cs typeface="IranNastaliq" panose="02000503000000020003" pitchFamily="2" charset="0"/>
              </a:rPr>
              <a:t>تا ابد سر نکشد وز سر پیمان نرود</a:t>
            </a:r>
          </a:p>
          <a:p>
            <a:pPr algn="r">
              <a:lnSpc>
                <a:spcPct val="250000"/>
              </a:lnSpc>
            </a:pPr>
            <a:r>
              <a:rPr lang="fa-IR" dirty="0">
                <a:latin typeface="IranNastaliq" panose="02000503000000020003" pitchFamily="2" charset="0"/>
                <a:cs typeface="IranNastaliq" panose="02000503000000020003" pitchFamily="2" charset="0"/>
              </a:rPr>
              <a:t>هر چه جز بار غمت بر دل مسکین من است</a:t>
            </a:r>
          </a:p>
          <a:p>
            <a:pPr algn="r">
              <a:lnSpc>
                <a:spcPct val="250000"/>
              </a:lnSpc>
            </a:pPr>
            <a:r>
              <a:rPr lang="fa-IR" dirty="0">
                <a:latin typeface="IranNastaliq" panose="02000503000000020003" pitchFamily="2" charset="0"/>
                <a:cs typeface="IranNastaliq" panose="02000503000000020003" pitchFamily="2" charset="0"/>
              </a:rPr>
              <a:t>برود از دل من وز دل من آن نرود</a:t>
            </a:r>
          </a:p>
        </p:txBody>
      </p:sp>
      <p:sp>
        <p:nvSpPr>
          <p:cNvPr id="4" name="Action Button: Home 3">
            <a:hlinkClick r:id="rId3" action="ppaction://hlinksldjump" highlightClick="1"/>
          </p:cNvPr>
          <p:cNvSpPr/>
          <p:nvPr/>
        </p:nvSpPr>
        <p:spPr>
          <a:xfrm>
            <a:off x="10532854" y="5943601"/>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1682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76513" cy="6858000"/>
          </a:xfrm>
          <a:prstGeom prst="rect">
            <a:avLst/>
          </a:prstGeom>
        </p:spPr>
      </p:pic>
      <p:sp>
        <p:nvSpPr>
          <p:cNvPr id="3" name="TextBox 2"/>
          <p:cNvSpPr txBox="1"/>
          <p:nvPr/>
        </p:nvSpPr>
        <p:spPr>
          <a:xfrm>
            <a:off x="6176513" y="379562"/>
            <a:ext cx="3416061" cy="4939814"/>
          </a:xfrm>
          <a:prstGeom prst="rect">
            <a:avLst/>
          </a:prstGeom>
          <a:noFill/>
        </p:spPr>
        <p:txBody>
          <a:bodyPr wrap="square" rtlCol="0">
            <a:spAutoFit/>
          </a:bodyPr>
          <a:lstStyle/>
          <a:p>
            <a:pPr algn="r">
              <a:lnSpc>
                <a:spcPct val="300000"/>
              </a:lnSpc>
            </a:pPr>
            <a:r>
              <a:rPr lang="fa-IR" dirty="0">
                <a:latin typeface="IranNastaliq" panose="02000503000000020003" pitchFamily="2" charset="0"/>
                <a:cs typeface="IranNastaliq" panose="02000503000000020003" pitchFamily="2" charset="0"/>
              </a:rPr>
              <a:t>ترسم که اشک در غم ما پرده‌در شود</a:t>
            </a:r>
          </a:p>
          <a:p>
            <a:pPr algn="r">
              <a:lnSpc>
                <a:spcPct val="300000"/>
              </a:lnSpc>
            </a:pPr>
            <a:r>
              <a:rPr lang="fa-IR" dirty="0">
                <a:latin typeface="IranNastaliq" panose="02000503000000020003" pitchFamily="2" charset="0"/>
                <a:cs typeface="IranNastaliq" panose="02000503000000020003" pitchFamily="2" charset="0"/>
              </a:rPr>
              <a:t>وین راز سر به مهر به عالم سمر شود</a:t>
            </a:r>
          </a:p>
          <a:p>
            <a:pPr algn="r">
              <a:lnSpc>
                <a:spcPct val="300000"/>
              </a:lnSpc>
            </a:pPr>
            <a:r>
              <a:rPr lang="fa-IR" dirty="0">
                <a:latin typeface="IranNastaliq" panose="02000503000000020003" pitchFamily="2" charset="0"/>
                <a:cs typeface="IranNastaliq" panose="02000503000000020003" pitchFamily="2" charset="0"/>
              </a:rPr>
              <a:t>گویند سنگ لعل شود در مقام صبر</a:t>
            </a:r>
          </a:p>
          <a:p>
            <a:pPr algn="r">
              <a:lnSpc>
                <a:spcPct val="300000"/>
              </a:lnSpc>
            </a:pPr>
            <a:r>
              <a:rPr lang="fa-IR" dirty="0">
                <a:latin typeface="IranNastaliq" panose="02000503000000020003" pitchFamily="2" charset="0"/>
                <a:cs typeface="IranNastaliq" panose="02000503000000020003" pitchFamily="2" charset="0"/>
              </a:rPr>
              <a:t>آری شود ولیک به خون جگر شود</a:t>
            </a:r>
          </a:p>
          <a:p>
            <a:pPr algn="r">
              <a:lnSpc>
                <a:spcPct val="300000"/>
              </a:lnSpc>
            </a:pPr>
            <a:r>
              <a:rPr lang="fa-IR" dirty="0">
                <a:latin typeface="IranNastaliq" panose="02000503000000020003" pitchFamily="2" charset="0"/>
                <a:cs typeface="IranNastaliq" panose="02000503000000020003" pitchFamily="2" charset="0"/>
              </a:rPr>
              <a:t>خواهم شدن به میکده گریان و دادخواه</a:t>
            </a:r>
          </a:p>
          <a:p>
            <a:pPr algn="r">
              <a:lnSpc>
                <a:spcPct val="300000"/>
              </a:lnSpc>
            </a:pPr>
            <a:r>
              <a:rPr lang="fa-IR" dirty="0">
                <a:latin typeface="IranNastaliq" panose="02000503000000020003" pitchFamily="2" charset="0"/>
                <a:cs typeface="IranNastaliq" panose="02000503000000020003" pitchFamily="2" charset="0"/>
              </a:rPr>
              <a:t>کز دست غم خلاص من آن جا مگر شود</a:t>
            </a:r>
          </a:p>
        </p:txBody>
      </p:sp>
      <p:sp>
        <p:nvSpPr>
          <p:cNvPr id="4" name="Action Button: Home 3">
            <a:hlinkClick r:id="rId3" action="ppaction://hlinksldjump" highlightClick="1"/>
          </p:cNvPr>
          <p:cNvSpPr/>
          <p:nvPr/>
        </p:nvSpPr>
        <p:spPr>
          <a:xfrm>
            <a:off x="10670875" y="6107502"/>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92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96128" cy="6364224"/>
          </a:xfrm>
          <a:prstGeom prst="rect">
            <a:avLst/>
          </a:prstGeom>
        </p:spPr>
      </p:pic>
      <p:sp>
        <p:nvSpPr>
          <p:cNvPr id="3" name="TextBox 2"/>
          <p:cNvSpPr txBox="1"/>
          <p:nvPr/>
        </p:nvSpPr>
        <p:spPr>
          <a:xfrm>
            <a:off x="6300216" y="676656"/>
            <a:ext cx="5303520" cy="4278094"/>
          </a:xfrm>
          <a:prstGeom prst="rect">
            <a:avLst/>
          </a:prstGeom>
          <a:noFill/>
        </p:spPr>
        <p:txBody>
          <a:bodyPr wrap="square" rtlCol="0">
            <a:spAutoFit/>
          </a:bodyPr>
          <a:lstStyle/>
          <a:p>
            <a:pPr algn="r">
              <a:lnSpc>
                <a:spcPct val="250000"/>
              </a:lnSpc>
            </a:pPr>
            <a:r>
              <a:rPr lang="fa-IR" sz="2400" dirty="0">
                <a:latin typeface="IranNastaliq" panose="02000503000000020003" pitchFamily="2" charset="0"/>
                <a:cs typeface="IranNastaliq" panose="02000503000000020003" pitchFamily="2" charset="0"/>
              </a:rPr>
              <a:t>جان بی جمال جانان میل جهان ندارد</a:t>
            </a:r>
          </a:p>
          <a:p>
            <a:pPr algn="r">
              <a:lnSpc>
                <a:spcPct val="250000"/>
              </a:lnSpc>
            </a:pPr>
            <a:r>
              <a:rPr lang="fa-IR" sz="2400" dirty="0">
                <a:latin typeface="IranNastaliq" panose="02000503000000020003" pitchFamily="2" charset="0"/>
                <a:cs typeface="IranNastaliq" panose="02000503000000020003" pitchFamily="2" charset="0"/>
              </a:rPr>
              <a:t>هر کس که این ندارد حقا که آن ندارد</a:t>
            </a:r>
          </a:p>
          <a:p>
            <a:pPr algn="r">
              <a:lnSpc>
                <a:spcPct val="250000"/>
              </a:lnSpc>
            </a:pPr>
            <a:r>
              <a:rPr lang="fa-IR" sz="2400" dirty="0">
                <a:latin typeface="IranNastaliq" panose="02000503000000020003" pitchFamily="2" charset="0"/>
                <a:cs typeface="IranNastaliq" panose="02000503000000020003" pitchFamily="2" charset="0"/>
              </a:rPr>
              <a:t>با هیچ کس نشانی زان دلستان ندیدم</a:t>
            </a:r>
          </a:p>
          <a:p>
            <a:pPr algn="r">
              <a:lnSpc>
                <a:spcPct val="250000"/>
              </a:lnSpc>
            </a:pPr>
            <a:r>
              <a:rPr lang="fa-IR" sz="2400" dirty="0">
                <a:latin typeface="IranNastaliq" panose="02000503000000020003" pitchFamily="2" charset="0"/>
                <a:cs typeface="IranNastaliq" panose="02000503000000020003" pitchFamily="2" charset="0"/>
              </a:rPr>
              <a:t>یا من خبر ندارم یا او نشان ندارد</a:t>
            </a:r>
          </a:p>
          <a:p>
            <a:pPr algn="r"/>
            <a:endParaRPr lang="fa-IR" sz="3200" dirty="0">
              <a:cs typeface="B Nazanin" panose="00000400000000000000" pitchFamily="2" charset="-78"/>
            </a:endParaRPr>
          </a:p>
        </p:txBody>
      </p:sp>
      <p:sp>
        <p:nvSpPr>
          <p:cNvPr id="5" name="Action Button: Home 4">
            <a:hlinkClick r:id="rId3" action="ppaction://hlinksldjump" highlightClick="1"/>
          </p:cNvPr>
          <p:cNvSpPr/>
          <p:nvPr/>
        </p:nvSpPr>
        <p:spPr>
          <a:xfrm>
            <a:off x="10248181" y="5391509"/>
            <a:ext cx="1061049" cy="8971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7920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65962" cy="6858000"/>
          </a:xfrm>
          <a:prstGeom prst="rect">
            <a:avLst/>
          </a:prstGeom>
        </p:spPr>
      </p:pic>
      <p:sp>
        <p:nvSpPr>
          <p:cNvPr id="3" name="TextBox 2"/>
          <p:cNvSpPr txBox="1"/>
          <p:nvPr/>
        </p:nvSpPr>
        <p:spPr>
          <a:xfrm>
            <a:off x="6935638" y="621102"/>
            <a:ext cx="4166558" cy="5528437"/>
          </a:xfrm>
          <a:prstGeom prst="rect">
            <a:avLst/>
          </a:prstGeom>
          <a:noFill/>
        </p:spPr>
        <p:txBody>
          <a:bodyPr wrap="square" rtlCol="0">
            <a:spAutoFit/>
          </a:bodyPr>
          <a:lstStyle/>
          <a:p>
            <a:pPr algn="r">
              <a:lnSpc>
                <a:spcPct val="250000"/>
              </a:lnSpc>
            </a:pPr>
            <a:r>
              <a:rPr lang="fa-IR" dirty="0">
                <a:latin typeface="IranNastaliq" panose="02000503000000020003" pitchFamily="2" charset="0"/>
                <a:cs typeface="IranNastaliq" panose="02000503000000020003" pitchFamily="2" charset="0"/>
              </a:rPr>
              <a:t>معاشران گره از زلف یار باز کنید</a:t>
            </a:r>
          </a:p>
          <a:p>
            <a:pPr algn="r">
              <a:lnSpc>
                <a:spcPct val="250000"/>
              </a:lnSpc>
            </a:pPr>
            <a:r>
              <a:rPr lang="fa-IR" dirty="0">
                <a:latin typeface="IranNastaliq" panose="02000503000000020003" pitchFamily="2" charset="0"/>
                <a:cs typeface="IranNastaliq" panose="02000503000000020003" pitchFamily="2" charset="0"/>
              </a:rPr>
              <a:t>شبی خوش است بدین قصه‌اش دراز کنید</a:t>
            </a:r>
          </a:p>
          <a:p>
            <a:pPr algn="r">
              <a:lnSpc>
                <a:spcPct val="250000"/>
              </a:lnSpc>
            </a:pPr>
            <a:r>
              <a:rPr lang="fa-IR" dirty="0">
                <a:latin typeface="IranNastaliq" panose="02000503000000020003" pitchFamily="2" charset="0"/>
                <a:cs typeface="IranNastaliq" panose="02000503000000020003" pitchFamily="2" charset="0"/>
              </a:rPr>
              <a:t>حضور خلوت انس است و دوستان جمعند</a:t>
            </a:r>
          </a:p>
          <a:p>
            <a:pPr algn="r">
              <a:lnSpc>
                <a:spcPct val="250000"/>
              </a:lnSpc>
            </a:pPr>
            <a:r>
              <a:rPr lang="fa-IR" dirty="0">
                <a:latin typeface="IranNastaliq" panose="02000503000000020003" pitchFamily="2" charset="0"/>
                <a:cs typeface="IranNastaliq" panose="02000503000000020003" pitchFamily="2" charset="0"/>
              </a:rPr>
              <a:t>و ان یکاد بخوانید و در فراز کنید</a:t>
            </a:r>
          </a:p>
          <a:p>
            <a:pPr algn="r">
              <a:lnSpc>
                <a:spcPct val="250000"/>
              </a:lnSpc>
            </a:pPr>
            <a:r>
              <a:rPr lang="fa-IR" dirty="0">
                <a:latin typeface="IranNastaliq" panose="02000503000000020003" pitchFamily="2" charset="0"/>
                <a:cs typeface="IranNastaliq" panose="02000503000000020003" pitchFamily="2" charset="0"/>
              </a:rPr>
              <a:t>رباب و چنگ به بانگ بلند می‌گویند</a:t>
            </a:r>
          </a:p>
          <a:p>
            <a:pPr algn="r">
              <a:lnSpc>
                <a:spcPct val="250000"/>
              </a:lnSpc>
            </a:pPr>
            <a:r>
              <a:rPr lang="fa-IR" dirty="0">
                <a:latin typeface="IranNastaliq" panose="02000503000000020003" pitchFamily="2" charset="0"/>
                <a:cs typeface="IranNastaliq" panose="02000503000000020003" pitchFamily="2" charset="0"/>
              </a:rPr>
              <a:t>که گوش هوش به پیغام اهل راز کنید</a:t>
            </a:r>
          </a:p>
          <a:p>
            <a:pPr algn="r">
              <a:lnSpc>
                <a:spcPct val="250000"/>
              </a:lnSpc>
            </a:pPr>
            <a:r>
              <a:rPr lang="fa-IR" dirty="0">
                <a:latin typeface="IranNastaliq" panose="02000503000000020003" pitchFamily="2" charset="0"/>
                <a:cs typeface="IranNastaliq" panose="02000503000000020003" pitchFamily="2" charset="0"/>
              </a:rPr>
              <a:t>به جان دوست که غم پرده بر شما ندرد</a:t>
            </a:r>
          </a:p>
          <a:p>
            <a:pPr algn="r">
              <a:lnSpc>
                <a:spcPct val="250000"/>
              </a:lnSpc>
            </a:pPr>
            <a:r>
              <a:rPr lang="fa-IR" dirty="0">
                <a:latin typeface="IranNastaliq" panose="02000503000000020003" pitchFamily="2" charset="0"/>
                <a:cs typeface="IranNastaliq" panose="02000503000000020003" pitchFamily="2" charset="0"/>
              </a:rPr>
              <a:t>گر اعتماد بر الطاف کارساز کنید</a:t>
            </a:r>
          </a:p>
        </p:txBody>
      </p:sp>
      <p:sp>
        <p:nvSpPr>
          <p:cNvPr id="4" name="Action Button: Home 3">
            <a:hlinkClick r:id="rId3" action="ppaction://hlinksldjump" highlightClick="1"/>
          </p:cNvPr>
          <p:cNvSpPr/>
          <p:nvPr/>
        </p:nvSpPr>
        <p:spPr>
          <a:xfrm>
            <a:off x="10549846" y="607299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937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29532" cy="6858000"/>
          </a:xfrm>
          <a:prstGeom prst="rect">
            <a:avLst/>
          </a:prstGeom>
        </p:spPr>
      </p:pic>
      <p:sp>
        <p:nvSpPr>
          <p:cNvPr id="3" name="TextBox 2"/>
          <p:cNvSpPr txBox="1"/>
          <p:nvPr/>
        </p:nvSpPr>
        <p:spPr>
          <a:xfrm>
            <a:off x="5072333" y="655608"/>
            <a:ext cx="5564038" cy="4593565"/>
          </a:xfrm>
          <a:prstGeom prst="rect">
            <a:avLst/>
          </a:prstGeom>
          <a:noFill/>
        </p:spPr>
        <p:txBody>
          <a:bodyPr wrap="square" rtlCol="0">
            <a:spAutoFit/>
          </a:bodyPr>
          <a:lstStyle/>
          <a:p>
            <a:pPr algn="r">
              <a:lnSpc>
                <a:spcPct val="250000"/>
              </a:lnSpc>
            </a:pPr>
            <a:r>
              <a:rPr lang="fa-IR" sz="2000" dirty="0">
                <a:latin typeface="IranNastaliq" panose="02000503000000020003" pitchFamily="2" charset="0"/>
                <a:cs typeface="IranNastaliq" panose="02000503000000020003" pitchFamily="2" charset="0"/>
              </a:rPr>
              <a:t>بیا و کشتی ما در شط شراب انداز</a:t>
            </a:r>
          </a:p>
          <a:p>
            <a:pPr algn="r">
              <a:lnSpc>
                <a:spcPct val="250000"/>
              </a:lnSpc>
            </a:pPr>
            <a:r>
              <a:rPr lang="fa-IR" sz="2000" dirty="0">
                <a:latin typeface="IranNastaliq" panose="02000503000000020003" pitchFamily="2" charset="0"/>
                <a:cs typeface="IranNastaliq" panose="02000503000000020003" pitchFamily="2" charset="0"/>
              </a:rPr>
              <a:t>خروش و ولوله در جان شیخ و شاب انداز</a:t>
            </a:r>
          </a:p>
          <a:p>
            <a:pPr algn="r">
              <a:lnSpc>
                <a:spcPct val="250000"/>
              </a:lnSpc>
            </a:pPr>
            <a:r>
              <a:rPr lang="fa-IR" sz="2000" dirty="0">
                <a:latin typeface="IranNastaliq" panose="02000503000000020003" pitchFamily="2" charset="0"/>
                <a:cs typeface="IranNastaliq" panose="02000503000000020003" pitchFamily="2" charset="0"/>
              </a:rPr>
              <a:t>مرا به کشتی باده درافکن ای ساقی</a:t>
            </a:r>
          </a:p>
          <a:p>
            <a:pPr algn="r">
              <a:lnSpc>
                <a:spcPct val="250000"/>
              </a:lnSpc>
            </a:pPr>
            <a:r>
              <a:rPr lang="fa-IR" sz="2000" dirty="0">
                <a:latin typeface="IranNastaliq" panose="02000503000000020003" pitchFamily="2" charset="0"/>
                <a:cs typeface="IranNastaliq" panose="02000503000000020003" pitchFamily="2" charset="0"/>
              </a:rPr>
              <a:t>که گفته‌اند نکویی کن و در آب انداز</a:t>
            </a:r>
          </a:p>
          <a:p>
            <a:pPr algn="r">
              <a:lnSpc>
                <a:spcPct val="250000"/>
              </a:lnSpc>
            </a:pPr>
            <a:r>
              <a:rPr lang="fa-IR" sz="2000" dirty="0">
                <a:latin typeface="IranNastaliq" panose="02000503000000020003" pitchFamily="2" charset="0"/>
                <a:cs typeface="IranNastaliq" panose="02000503000000020003" pitchFamily="2" charset="0"/>
              </a:rPr>
              <a:t>ز کوی میکده برگشته‌ام ز راه خطا</a:t>
            </a:r>
          </a:p>
          <a:p>
            <a:pPr algn="r">
              <a:lnSpc>
                <a:spcPct val="250000"/>
              </a:lnSpc>
            </a:pPr>
            <a:r>
              <a:rPr lang="fa-IR" sz="2000" dirty="0">
                <a:latin typeface="IranNastaliq" panose="02000503000000020003" pitchFamily="2" charset="0"/>
                <a:cs typeface="IranNastaliq" panose="02000503000000020003" pitchFamily="2" charset="0"/>
              </a:rPr>
              <a:t>مرا دگر ز کرم با ره صواب انداز</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0885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00468" cy="6858000"/>
          </a:xfrm>
          <a:prstGeom prst="rect">
            <a:avLst/>
          </a:prstGeom>
        </p:spPr>
      </p:pic>
      <p:sp>
        <p:nvSpPr>
          <p:cNvPr id="3" name="TextBox 2"/>
          <p:cNvSpPr txBox="1"/>
          <p:nvPr/>
        </p:nvSpPr>
        <p:spPr>
          <a:xfrm>
            <a:off x="6521570" y="293298"/>
            <a:ext cx="3856007" cy="4835939"/>
          </a:xfrm>
          <a:prstGeom prst="rect">
            <a:avLst/>
          </a:prstGeom>
          <a:noFill/>
        </p:spPr>
        <p:txBody>
          <a:bodyPr wrap="square" rtlCol="0">
            <a:spAutoFit/>
          </a:bodyPr>
          <a:lstStyle/>
          <a:p>
            <a:pPr algn="r">
              <a:lnSpc>
                <a:spcPct val="250000"/>
              </a:lnSpc>
            </a:pPr>
            <a:r>
              <a:rPr lang="fa-IR" dirty="0"/>
              <a:t> </a:t>
            </a:r>
            <a:endParaRPr lang="fa-IR" dirty="0">
              <a:latin typeface="IranNastaliq" panose="02000503000000020003" pitchFamily="2" charset="0"/>
              <a:cs typeface="IranNastaliq" panose="02000503000000020003" pitchFamily="2" charset="0"/>
            </a:endParaRPr>
          </a:p>
          <a:p>
            <a:pPr algn="r">
              <a:lnSpc>
                <a:spcPct val="250000"/>
              </a:lnSpc>
            </a:pPr>
            <a:r>
              <a:rPr lang="fa-IR" dirty="0">
                <a:latin typeface="IranNastaliq" panose="02000503000000020003" pitchFamily="2" charset="0"/>
                <a:cs typeface="IranNastaliq" panose="02000503000000020003" pitchFamily="2" charset="0"/>
              </a:rPr>
              <a:t>اگر رفیق شفیقی درست پیمان باش</a:t>
            </a:r>
          </a:p>
          <a:p>
            <a:pPr algn="r">
              <a:lnSpc>
                <a:spcPct val="250000"/>
              </a:lnSpc>
            </a:pPr>
            <a:r>
              <a:rPr lang="fa-IR" dirty="0">
                <a:latin typeface="IranNastaliq" panose="02000503000000020003" pitchFamily="2" charset="0"/>
                <a:cs typeface="IranNastaliq" panose="02000503000000020003" pitchFamily="2" charset="0"/>
              </a:rPr>
              <a:t>حریف خانه و گرمابه و گلستان باش</a:t>
            </a:r>
          </a:p>
          <a:p>
            <a:pPr algn="r">
              <a:lnSpc>
                <a:spcPct val="250000"/>
              </a:lnSpc>
            </a:pPr>
            <a:r>
              <a:rPr lang="fa-IR" dirty="0">
                <a:latin typeface="IranNastaliq" panose="02000503000000020003" pitchFamily="2" charset="0"/>
                <a:cs typeface="IranNastaliq" panose="02000503000000020003" pitchFamily="2" charset="0"/>
              </a:rPr>
              <a:t>شکنج زلف پریشان به دست باد مده</a:t>
            </a:r>
          </a:p>
          <a:p>
            <a:pPr algn="r">
              <a:lnSpc>
                <a:spcPct val="250000"/>
              </a:lnSpc>
            </a:pPr>
            <a:r>
              <a:rPr lang="fa-IR" dirty="0">
                <a:latin typeface="IranNastaliq" panose="02000503000000020003" pitchFamily="2" charset="0"/>
                <a:cs typeface="IranNastaliq" panose="02000503000000020003" pitchFamily="2" charset="0"/>
              </a:rPr>
              <a:t>مگو که خاطر عشاق گو پریشان باش</a:t>
            </a:r>
          </a:p>
          <a:p>
            <a:pPr algn="r">
              <a:lnSpc>
                <a:spcPct val="250000"/>
              </a:lnSpc>
            </a:pPr>
            <a:r>
              <a:rPr lang="fa-IR" dirty="0">
                <a:latin typeface="IranNastaliq" panose="02000503000000020003" pitchFamily="2" charset="0"/>
                <a:cs typeface="IranNastaliq" panose="02000503000000020003" pitchFamily="2" charset="0"/>
              </a:rPr>
              <a:t>گرت هواست که با خضر همنشین باشی</a:t>
            </a:r>
          </a:p>
          <a:p>
            <a:pPr algn="r">
              <a:lnSpc>
                <a:spcPct val="250000"/>
              </a:lnSpc>
            </a:pPr>
            <a:r>
              <a:rPr lang="fa-IR" dirty="0">
                <a:latin typeface="IranNastaliq" panose="02000503000000020003" pitchFamily="2" charset="0"/>
                <a:cs typeface="IranNastaliq" panose="02000503000000020003" pitchFamily="2" charset="0"/>
              </a:rPr>
              <a:t>نهان ز چشم سکندر چو آب حیوان باش</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670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27940" cy="6858000"/>
          </a:xfrm>
          <a:prstGeom prst="rect">
            <a:avLst/>
          </a:prstGeom>
        </p:spPr>
      </p:pic>
      <p:sp>
        <p:nvSpPr>
          <p:cNvPr id="3" name="TextBox 2"/>
          <p:cNvSpPr txBox="1"/>
          <p:nvPr/>
        </p:nvSpPr>
        <p:spPr>
          <a:xfrm>
            <a:off x="7444596" y="897147"/>
            <a:ext cx="3700732" cy="3631763"/>
          </a:xfrm>
          <a:prstGeom prst="rect">
            <a:avLst/>
          </a:prstGeom>
          <a:noFill/>
        </p:spPr>
        <p:txBody>
          <a:bodyPr wrap="square" rtlCol="0">
            <a:spAutoFit/>
          </a:bodyPr>
          <a:lstStyle/>
          <a:p>
            <a:pPr algn="r">
              <a:lnSpc>
                <a:spcPct val="300000"/>
              </a:lnSpc>
            </a:pPr>
            <a:r>
              <a:rPr lang="fa-IR" sz="2000" dirty="0">
                <a:latin typeface="IranNastaliq" panose="02000503000000020003" pitchFamily="2" charset="0"/>
                <a:cs typeface="IranNastaliq" panose="02000503000000020003" pitchFamily="2" charset="0"/>
              </a:rPr>
              <a:t>اگر شراب خوری جرعه‌ای فشان بر خاک</a:t>
            </a:r>
          </a:p>
          <a:p>
            <a:pPr algn="r">
              <a:lnSpc>
                <a:spcPct val="300000"/>
              </a:lnSpc>
            </a:pPr>
            <a:r>
              <a:rPr lang="fa-IR" sz="2000" dirty="0">
                <a:latin typeface="IranNastaliq" panose="02000503000000020003" pitchFamily="2" charset="0"/>
                <a:cs typeface="IranNastaliq" panose="02000503000000020003" pitchFamily="2" charset="0"/>
              </a:rPr>
              <a:t>از آن گناه که نفعی رسد به غیر چه باک</a:t>
            </a:r>
          </a:p>
          <a:p>
            <a:pPr algn="r">
              <a:lnSpc>
                <a:spcPct val="300000"/>
              </a:lnSpc>
            </a:pPr>
            <a:r>
              <a:rPr lang="fa-IR" sz="2000" dirty="0">
                <a:latin typeface="IranNastaliq" panose="02000503000000020003" pitchFamily="2" charset="0"/>
                <a:cs typeface="IranNastaliq" panose="02000503000000020003" pitchFamily="2" charset="0"/>
              </a:rPr>
              <a:t>برو به هر چه تو داری بخور دریغ مخور</a:t>
            </a:r>
          </a:p>
          <a:p>
            <a:pPr algn="r">
              <a:lnSpc>
                <a:spcPct val="300000"/>
              </a:lnSpc>
            </a:pPr>
            <a:r>
              <a:rPr lang="fa-IR" sz="2000" dirty="0">
                <a:latin typeface="IranNastaliq" panose="02000503000000020003" pitchFamily="2" charset="0"/>
                <a:cs typeface="IranNastaliq" panose="02000503000000020003" pitchFamily="2" charset="0"/>
              </a:rPr>
              <a:t>که بی‌دریغ زند روزگار تیغ هلاک</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3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26015" cy="6858000"/>
          </a:xfrm>
          <a:prstGeom prst="rect">
            <a:avLst/>
          </a:prstGeom>
        </p:spPr>
      </p:pic>
      <p:sp>
        <p:nvSpPr>
          <p:cNvPr id="5" name="TextBox 4"/>
          <p:cNvSpPr txBox="1"/>
          <p:nvPr/>
        </p:nvSpPr>
        <p:spPr>
          <a:xfrm>
            <a:off x="7013275" y="923026"/>
            <a:ext cx="3554083" cy="3647152"/>
          </a:xfrm>
          <a:prstGeom prst="rect">
            <a:avLst/>
          </a:prstGeom>
          <a:noFill/>
        </p:spPr>
        <p:txBody>
          <a:bodyPr wrap="square" rtlCol="0">
            <a:spAutoFit/>
          </a:bodyPr>
          <a:lstStyle/>
          <a:p>
            <a:pPr algn="r">
              <a:lnSpc>
                <a:spcPct val="250000"/>
              </a:lnSpc>
            </a:pPr>
            <a:r>
              <a:rPr lang="fa-IR" sz="2400" dirty="0">
                <a:latin typeface="IranNastaliq" panose="02000503000000020003" pitchFamily="2" charset="0"/>
                <a:cs typeface="IranNastaliq" panose="02000503000000020003" pitchFamily="2" charset="0"/>
              </a:rPr>
              <a:t>هزار دشمنم ار می‌کنند قصد هلاک</a:t>
            </a:r>
          </a:p>
          <a:p>
            <a:pPr algn="r">
              <a:lnSpc>
                <a:spcPct val="250000"/>
              </a:lnSpc>
            </a:pPr>
            <a:r>
              <a:rPr lang="fa-IR" sz="2400" dirty="0">
                <a:latin typeface="IranNastaliq" panose="02000503000000020003" pitchFamily="2" charset="0"/>
                <a:cs typeface="IranNastaliq" panose="02000503000000020003" pitchFamily="2" charset="0"/>
              </a:rPr>
              <a:t>گرم تو دوستی از دشمنان ندارم باک</a:t>
            </a:r>
          </a:p>
          <a:p>
            <a:pPr algn="r">
              <a:lnSpc>
                <a:spcPct val="250000"/>
              </a:lnSpc>
            </a:pPr>
            <a:r>
              <a:rPr lang="fa-IR" sz="2400" dirty="0">
                <a:latin typeface="IranNastaliq" panose="02000503000000020003" pitchFamily="2" charset="0"/>
                <a:cs typeface="IranNastaliq" panose="02000503000000020003" pitchFamily="2" charset="0"/>
              </a:rPr>
              <a:t>مرا امید وصال تو زنده می‌دارد</a:t>
            </a:r>
          </a:p>
          <a:p>
            <a:pPr algn="r">
              <a:lnSpc>
                <a:spcPct val="250000"/>
              </a:lnSpc>
            </a:pPr>
            <a:r>
              <a:rPr lang="fa-IR" sz="2400" dirty="0">
                <a:latin typeface="IranNastaliq" panose="02000503000000020003" pitchFamily="2" charset="0"/>
                <a:cs typeface="IranNastaliq" panose="02000503000000020003" pitchFamily="2" charset="0"/>
              </a:rPr>
              <a:t>و گر نه هر دمم از هجر توست بیم هلاک</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1786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01728" cy="6858000"/>
          </a:xfrm>
          <a:prstGeom prst="rect">
            <a:avLst/>
          </a:prstGeom>
        </p:spPr>
      </p:pic>
      <p:sp>
        <p:nvSpPr>
          <p:cNvPr id="3" name="TextBox 2"/>
          <p:cNvSpPr txBox="1"/>
          <p:nvPr/>
        </p:nvSpPr>
        <p:spPr>
          <a:xfrm>
            <a:off x="5305245" y="198407"/>
            <a:ext cx="4822166" cy="5493812"/>
          </a:xfrm>
          <a:prstGeom prst="rect">
            <a:avLst/>
          </a:prstGeom>
          <a:noFill/>
        </p:spPr>
        <p:txBody>
          <a:bodyPr wrap="square" rtlCol="0">
            <a:spAutoFit/>
          </a:bodyPr>
          <a:lstStyle/>
          <a:p>
            <a:pPr algn="r">
              <a:lnSpc>
                <a:spcPct val="200000"/>
              </a:lnSpc>
            </a:pPr>
            <a:r>
              <a:rPr lang="fa-IR" dirty="0"/>
              <a:t> </a:t>
            </a:r>
            <a:endParaRPr lang="fa-IR" sz="2000" dirty="0">
              <a:latin typeface="IranNastaliq" panose="02000503000000020003" pitchFamily="2" charset="0"/>
              <a:cs typeface="IranNastaliq" panose="02000503000000020003" pitchFamily="2" charset="0"/>
            </a:endParaRPr>
          </a:p>
          <a:p>
            <a:pPr algn="r">
              <a:lnSpc>
                <a:spcPct val="200000"/>
              </a:lnSpc>
            </a:pPr>
            <a:r>
              <a:rPr lang="fa-IR" sz="2000" dirty="0">
                <a:latin typeface="IranNastaliq" panose="02000503000000020003" pitchFamily="2" charset="0"/>
                <a:cs typeface="IranNastaliq" panose="02000503000000020003" pitchFamily="2" charset="0"/>
              </a:rPr>
              <a:t>از خون دل نوشتم نزدیک دوست نامه</a:t>
            </a:r>
          </a:p>
          <a:p>
            <a:pPr algn="r">
              <a:lnSpc>
                <a:spcPct val="200000"/>
              </a:lnSpc>
            </a:pPr>
            <a:r>
              <a:rPr lang="fa-IR" sz="2000" dirty="0">
                <a:latin typeface="IranNastaliq" panose="02000503000000020003" pitchFamily="2" charset="0"/>
                <a:cs typeface="IranNastaliq" panose="02000503000000020003" pitchFamily="2" charset="0"/>
              </a:rPr>
              <a:t>انی رایت دهرا من هجرک القیامه</a:t>
            </a:r>
          </a:p>
          <a:p>
            <a:pPr algn="r">
              <a:lnSpc>
                <a:spcPct val="200000"/>
              </a:lnSpc>
            </a:pPr>
            <a:r>
              <a:rPr lang="fa-IR" sz="2000" dirty="0">
                <a:latin typeface="IranNastaliq" panose="02000503000000020003" pitchFamily="2" charset="0"/>
                <a:cs typeface="IranNastaliq" panose="02000503000000020003" pitchFamily="2" charset="0"/>
              </a:rPr>
              <a:t>دارم من از فراقش در دیده صد علامت</a:t>
            </a:r>
          </a:p>
          <a:p>
            <a:pPr algn="r">
              <a:lnSpc>
                <a:spcPct val="200000"/>
              </a:lnSpc>
            </a:pPr>
            <a:r>
              <a:rPr lang="fa-IR" sz="2000" dirty="0">
                <a:latin typeface="IranNastaliq" panose="02000503000000020003" pitchFamily="2" charset="0"/>
                <a:cs typeface="IranNastaliq" panose="02000503000000020003" pitchFamily="2" charset="0"/>
              </a:rPr>
              <a:t>لیست دموع عینی هذا لنا العلامه</a:t>
            </a:r>
          </a:p>
          <a:p>
            <a:pPr algn="r">
              <a:lnSpc>
                <a:spcPct val="200000"/>
              </a:lnSpc>
            </a:pPr>
            <a:r>
              <a:rPr lang="fa-IR" sz="2000" dirty="0">
                <a:latin typeface="IranNastaliq" panose="02000503000000020003" pitchFamily="2" charset="0"/>
                <a:cs typeface="IranNastaliq" panose="02000503000000020003" pitchFamily="2" charset="0"/>
              </a:rPr>
              <a:t>هر چند کآزمودم از وی نبود سودم</a:t>
            </a:r>
          </a:p>
          <a:p>
            <a:pPr algn="r">
              <a:lnSpc>
                <a:spcPct val="200000"/>
              </a:lnSpc>
            </a:pPr>
            <a:r>
              <a:rPr lang="fa-IR" sz="2000" dirty="0">
                <a:latin typeface="IranNastaliq" panose="02000503000000020003" pitchFamily="2" charset="0"/>
                <a:cs typeface="IranNastaliq" panose="02000503000000020003" pitchFamily="2" charset="0"/>
              </a:rPr>
              <a:t>من جرب المجرب حلت به الندامه</a:t>
            </a:r>
          </a:p>
          <a:p>
            <a:pPr algn="r">
              <a:lnSpc>
                <a:spcPct val="200000"/>
              </a:lnSpc>
            </a:pPr>
            <a:r>
              <a:rPr lang="fa-IR" sz="2000" dirty="0">
                <a:latin typeface="IranNastaliq" panose="02000503000000020003" pitchFamily="2" charset="0"/>
                <a:cs typeface="IranNastaliq" panose="02000503000000020003" pitchFamily="2" charset="0"/>
              </a:rPr>
              <a:t>پرسیدم از طبیبی احوال دوست گفتا</a:t>
            </a:r>
          </a:p>
          <a:p>
            <a:pPr algn="r">
              <a:lnSpc>
                <a:spcPct val="200000"/>
              </a:lnSpc>
            </a:pPr>
            <a:r>
              <a:rPr lang="fa-IR" sz="2000" dirty="0">
                <a:latin typeface="IranNastaliq" panose="02000503000000020003" pitchFamily="2" charset="0"/>
                <a:cs typeface="IranNastaliq" panose="02000503000000020003" pitchFamily="2" charset="0"/>
              </a:rPr>
              <a:t>فی بعدها عذاب فی قربها السلامه</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5206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684809" cy="6858000"/>
          </a:xfrm>
          <a:prstGeom prst="rect">
            <a:avLst/>
          </a:prstGeom>
        </p:spPr>
      </p:pic>
      <p:sp>
        <p:nvSpPr>
          <p:cNvPr id="3" name="TextBox 2"/>
          <p:cNvSpPr txBox="1"/>
          <p:nvPr/>
        </p:nvSpPr>
        <p:spPr>
          <a:xfrm>
            <a:off x="6780362" y="888521"/>
            <a:ext cx="4494363" cy="4835939"/>
          </a:xfrm>
          <a:prstGeom prst="rect">
            <a:avLst/>
          </a:prstGeom>
          <a:noFill/>
        </p:spPr>
        <p:txBody>
          <a:bodyPr wrap="square" rtlCol="0">
            <a:spAutoFit/>
          </a:bodyPr>
          <a:lstStyle/>
          <a:p>
            <a:pPr algn="r">
              <a:lnSpc>
                <a:spcPct val="250000"/>
              </a:lnSpc>
            </a:pPr>
            <a:r>
              <a:rPr lang="fa-IR" dirty="0"/>
              <a:t> </a:t>
            </a:r>
            <a:endParaRPr lang="fa-IR" dirty="0">
              <a:latin typeface="IranNastaliq" panose="02000503000000020003" pitchFamily="2" charset="0"/>
              <a:cs typeface="IranNastaliq" panose="02000503000000020003" pitchFamily="2" charset="0"/>
            </a:endParaRPr>
          </a:p>
          <a:p>
            <a:pPr algn="r">
              <a:lnSpc>
                <a:spcPct val="250000"/>
              </a:lnSpc>
            </a:pPr>
            <a:r>
              <a:rPr lang="fa-IR" dirty="0">
                <a:latin typeface="IranNastaliq" panose="02000503000000020003" pitchFamily="2" charset="0"/>
                <a:cs typeface="IranNastaliq" panose="02000503000000020003" pitchFamily="2" charset="0"/>
              </a:rPr>
              <a:t>مطلب طاعت و پیمان و صلاح از من مست</a:t>
            </a:r>
          </a:p>
          <a:p>
            <a:pPr algn="r">
              <a:lnSpc>
                <a:spcPct val="250000"/>
              </a:lnSpc>
            </a:pPr>
            <a:r>
              <a:rPr lang="fa-IR" dirty="0">
                <a:latin typeface="IranNastaliq" panose="02000503000000020003" pitchFamily="2" charset="0"/>
                <a:cs typeface="IranNastaliq" panose="02000503000000020003" pitchFamily="2" charset="0"/>
              </a:rPr>
              <a:t>که به پیمانه کشی شهره شدم روز الست</a:t>
            </a:r>
          </a:p>
          <a:p>
            <a:pPr algn="r">
              <a:lnSpc>
                <a:spcPct val="250000"/>
              </a:lnSpc>
            </a:pPr>
            <a:r>
              <a:rPr lang="fa-IR" dirty="0">
                <a:latin typeface="IranNastaliq" panose="02000503000000020003" pitchFamily="2" charset="0"/>
                <a:cs typeface="IranNastaliq" panose="02000503000000020003" pitchFamily="2" charset="0"/>
              </a:rPr>
              <a:t>من همان دم که وضو ساختم از چشمه عشق</a:t>
            </a:r>
          </a:p>
          <a:p>
            <a:pPr algn="r">
              <a:lnSpc>
                <a:spcPct val="250000"/>
              </a:lnSpc>
            </a:pPr>
            <a:r>
              <a:rPr lang="fa-IR" dirty="0">
                <a:latin typeface="IranNastaliq" panose="02000503000000020003" pitchFamily="2" charset="0"/>
                <a:cs typeface="IranNastaliq" panose="02000503000000020003" pitchFamily="2" charset="0"/>
              </a:rPr>
              <a:t>چارتکبیر زدم یک سره بر هر چه که هست</a:t>
            </a:r>
          </a:p>
          <a:p>
            <a:pPr algn="r">
              <a:lnSpc>
                <a:spcPct val="250000"/>
              </a:lnSpc>
            </a:pPr>
            <a:r>
              <a:rPr lang="fa-IR" dirty="0">
                <a:latin typeface="IranNastaliq" panose="02000503000000020003" pitchFamily="2" charset="0"/>
                <a:cs typeface="IranNastaliq" panose="02000503000000020003" pitchFamily="2" charset="0"/>
              </a:rPr>
              <a:t>می بده تا دهمت آگهی از سر قضا</a:t>
            </a:r>
          </a:p>
          <a:p>
            <a:pPr algn="r">
              <a:lnSpc>
                <a:spcPct val="250000"/>
              </a:lnSpc>
            </a:pPr>
            <a:r>
              <a:rPr lang="fa-IR" dirty="0">
                <a:latin typeface="IranNastaliq" panose="02000503000000020003" pitchFamily="2" charset="0"/>
                <a:cs typeface="IranNastaliq" panose="02000503000000020003" pitchFamily="2" charset="0"/>
              </a:rPr>
              <a:t>که به روی که شدم عاشق و از بوی که مست</a:t>
            </a:r>
          </a:p>
        </p:txBody>
      </p:sp>
      <p:sp>
        <p:nvSpPr>
          <p:cNvPr id="4" name="Action Button: Home 3">
            <a:hlinkClick r:id="rId3" action="ppaction://hlinksldjump" highlightClick="1"/>
          </p:cNvPr>
          <p:cNvSpPr/>
          <p:nvPr/>
        </p:nvSpPr>
        <p:spPr>
          <a:xfrm>
            <a:off x="10463841" y="6107502"/>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7473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779698" cy="6858000"/>
          </a:xfrm>
          <a:prstGeom prst="rect">
            <a:avLst/>
          </a:prstGeom>
        </p:spPr>
      </p:pic>
      <p:sp>
        <p:nvSpPr>
          <p:cNvPr id="3" name="TextBox 2"/>
          <p:cNvSpPr txBox="1"/>
          <p:nvPr/>
        </p:nvSpPr>
        <p:spPr>
          <a:xfrm>
            <a:off x="5417389" y="396815"/>
            <a:ext cx="4425351" cy="4835939"/>
          </a:xfrm>
          <a:prstGeom prst="rect">
            <a:avLst/>
          </a:prstGeom>
          <a:noFill/>
        </p:spPr>
        <p:txBody>
          <a:bodyPr wrap="square" rtlCol="0">
            <a:spAutoFit/>
          </a:bodyPr>
          <a:lstStyle/>
          <a:p>
            <a:pPr algn="r">
              <a:lnSpc>
                <a:spcPct val="250000"/>
              </a:lnSpc>
            </a:pPr>
            <a:r>
              <a:rPr lang="fa-IR" dirty="0"/>
              <a:t> </a:t>
            </a:r>
            <a:endParaRPr lang="fa-IR" dirty="0">
              <a:latin typeface="IranNastaliq" panose="02000503000000020003" pitchFamily="2" charset="0"/>
              <a:cs typeface="IranNastaliq" panose="02000503000000020003" pitchFamily="2" charset="0"/>
            </a:endParaRPr>
          </a:p>
          <a:p>
            <a:pPr algn="r">
              <a:lnSpc>
                <a:spcPct val="250000"/>
              </a:lnSpc>
            </a:pPr>
            <a:r>
              <a:rPr lang="fa-IR" dirty="0">
                <a:latin typeface="IranNastaliq" panose="02000503000000020003" pitchFamily="2" charset="0"/>
                <a:cs typeface="IranNastaliq" panose="02000503000000020003" pitchFamily="2" charset="0"/>
              </a:rPr>
              <a:t>چو بشنوی سخن اهل دل مگو که خطاست</a:t>
            </a:r>
          </a:p>
          <a:p>
            <a:pPr algn="r">
              <a:lnSpc>
                <a:spcPct val="250000"/>
              </a:lnSpc>
            </a:pPr>
            <a:r>
              <a:rPr lang="fa-IR" dirty="0">
                <a:latin typeface="IranNastaliq" panose="02000503000000020003" pitchFamily="2" charset="0"/>
                <a:cs typeface="IranNastaliq" panose="02000503000000020003" pitchFamily="2" charset="0"/>
              </a:rPr>
              <a:t>سخن شناس نه‌ای جان من خطا این جاست</a:t>
            </a:r>
          </a:p>
          <a:p>
            <a:pPr algn="r">
              <a:lnSpc>
                <a:spcPct val="250000"/>
              </a:lnSpc>
            </a:pPr>
            <a:r>
              <a:rPr lang="fa-IR" dirty="0">
                <a:latin typeface="IranNastaliq" panose="02000503000000020003" pitchFamily="2" charset="0"/>
                <a:cs typeface="IranNastaliq" panose="02000503000000020003" pitchFamily="2" charset="0"/>
              </a:rPr>
              <a:t>سرم به دنیی و عقبی فرو نمی‌آید</a:t>
            </a:r>
          </a:p>
          <a:p>
            <a:pPr algn="r">
              <a:lnSpc>
                <a:spcPct val="250000"/>
              </a:lnSpc>
            </a:pPr>
            <a:r>
              <a:rPr lang="fa-IR" dirty="0">
                <a:latin typeface="IranNastaliq" panose="02000503000000020003" pitchFamily="2" charset="0"/>
                <a:cs typeface="IranNastaliq" panose="02000503000000020003" pitchFamily="2" charset="0"/>
              </a:rPr>
              <a:t>تبارک الله از این فتنه‌ها که در سر ماست</a:t>
            </a:r>
          </a:p>
          <a:p>
            <a:pPr algn="r">
              <a:lnSpc>
                <a:spcPct val="250000"/>
              </a:lnSpc>
            </a:pPr>
            <a:r>
              <a:rPr lang="fa-IR" dirty="0">
                <a:latin typeface="IranNastaliq" panose="02000503000000020003" pitchFamily="2" charset="0"/>
                <a:cs typeface="IranNastaliq" panose="02000503000000020003" pitchFamily="2" charset="0"/>
              </a:rPr>
              <a:t>در اندرون من خسته دل ندانم کیست</a:t>
            </a:r>
          </a:p>
          <a:p>
            <a:pPr algn="r">
              <a:lnSpc>
                <a:spcPct val="250000"/>
              </a:lnSpc>
            </a:pPr>
            <a:r>
              <a:rPr lang="fa-IR" dirty="0">
                <a:latin typeface="IranNastaliq" panose="02000503000000020003" pitchFamily="2" charset="0"/>
                <a:cs typeface="IranNastaliq" panose="02000503000000020003" pitchFamily="2" charset="0"/>
              </a:rPr>
              <a:t>که من خموشم و او در فغان و در غوغاست</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7054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96951" cy="6858000"/>
          </a:xfrm>
          <a:prstGeom prst="rect">
            <a:avLst/>
          </a:prstGeom>
        </p:spPr>
      </p:pic>
      <p:sp>
        <p:nvSpPr>
          <p:cNvPr id="3" name="TextBox 2"/>
          <p:cNvSpPr txBox="1"/>
          <p:nvPr/>
        </p:nvSpPr>
        <p:spPr>
          <a:xfrm>
            <a:off x="6633713" y="1181819"/>
            <a:ext cx="4287329" cy="3901068"/>
          </a:xfrm>
          <a:prstGeom prst="rect">
            <a:avLst/>
          </a:prstGeom>
          <a:noFill/>
        </p:spPr>
        <p:txBody>
          <a:bodyPr wrap="square" rtlCol="0">
            <a:spAutoFit/>
          </a:bodyPr>
          <a:lstStyle/>
          <a:p>
            <a:pPr algn="r">
              <a:lnSpc>
                <a:spcPct val="200000"/>
              </a:lnSpc>
            </a:pPr>
            <a:r>
              <a:rPr lang="fa-IR" dirty="0"/>
              <a:t> </a:t>
            </a:r>
            <a:endParaRPr lang="fa-IR" dirty="0">
              <a:latin typeface="IranNastaliq" panose="02000503000000020003" pitchFamily="2" charset="0"/>
              <a:cs typeface="IranNastaliq" panose="02000503000000020003" pitchFamily="2" charset="0"/>
            </a:endParaRPr>
          </a:p>
          <a:p>
            <a:pPr algn="r">
              <a:lnSpc>
                <a:spcPct val="200000"/>
              </a:lnSpc>
            </a:pPr>
            <a:r>
              <a:rPr lang="fa-IR" dirty="0">
                <a:latin typeface="IranNastaliq" panose="02000503000000020003" pitchFamily="2" charset="0"/>
                <a:cs typeface="IranNastaliq" panose="02000503000000020003" pitchFamily="2" charset="0"/>
              </a:rPr>
              <a:t>برو به کار خود ای واعظ این چه فریادست</a:t>
            </a:r>
          </a:p>
          <a:p>
            <a:pPr algn="r">
              <a:lnSpc>
                <a:spcPct val="200000"/>
              </a:lnSpc>
            </a:pPr>
            <a:r>
              <a:rPr lang="fa-IR" dirty="0">
                <a:latin typeface="IranNastaliq" panose="02000503000000020003" pitchFamily="2" charset="0"/>
                <a:cs typeface="IranNastaliq" panose="02000503000000020003" pitchFamily="2" charset="0"/>
              </a:rPr>
              <a:t>مرا فتاد دل از ره تو را چه افتادست</a:t>
            </a:r>
          </a:p>
          <a:p>
            <a:pPr algn="r">
              <a:lnSpc>
                <a:spcPct val="200000"/>
              </a:lnSpc>
            </a:pPr>
            <a:r>
              <a:rPr lang="fa-IR" dirty="0">
                <a:latin typeface="IranNastaliq" panose="02000503000000020003" pitchFamily="2" charset="0"/>
                <a:cs typeface="IranNastaliq" panose="02000503000000020003" pitchFamily="2" charset="0"/>
              </a:rPr>
              <a:t>میان او که خدا آفریده است از هیچ</a:t>
            </a:r>
          </a:p>
          <a:p>
            <a:pPr algn="r">
              <a:lnSpc>
                <a:spcPct val="200000"/>
              </a:lnSpc>
            </a:pPr>
            <a:r>
              <a:rPr lang="fa-IR" dirty="0">
                <a:latin typeface="IranNastaliq" panose="02000503000000020003" pitchFamily="2" charset="0"/>
                <a:cs typeface="IranNastaliq" panose="02000503000000020003" pitchFamily="2" charset="0"/>
              </a:rPr>
              <a:t>دقیقه‌ایست که هیچ آفریده نگشادست</a:t>
            </a:r>
          </a:p>
          <a:p>
            <a:pPr algn="r">
              <a:lnSpc>
                <a:spcPct val="200000"/>
              </a:lnSpc>
            </a:pPr>
            <a:r>
              <a:rPr lang="fa-IR" dirty="0">
                <a:latin typeface="IranNastaliq" panose="02000503000000020003" pitchFamily="2" charset="0"/>
                <a:cs typeface="IranNastaliq" panose="02000503000000020003" pitchFamily="2" charset="0"/>
              </a:rPr>
              <a:t>به کام تا نرساند مرا لبش چون نای</a:t>
            </a:r>
          </a:p>
          <a:p>
            <a:pPr algn="r">
              <a:lnSpc>
                <a:spcPct val="200000"/>
              </a:lnSpc>
            </a:pPr>
            <a:r>
              <a:rPr lang="fa-IR" dirty="0">
                <a:latin typeface="IranNastaliq" panose="02000503000000020003" pitchFamily="2" charset="0"/>
                <a:cs typeface="IranNastaliq" panose="02000503000000020003" pitchFamily="2" charset="0"/>
              </a:rPr>
              <a:t>نصیحت همه عالم به گوش من بادست</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4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382884" cy="6858000"/>
          </a:xfrm>
          <a:prstGeom prst="rect">
            <a:avLst/>
          </a:prstGeom>
        </p:spPr>
      </p:pic>
      <p:sp>
        <p:nvSpPr>
          <p:cNvPr id="3" name="TextBox 2"/>
          <p:cNvSpPr txBox="1"/>
          <p:nvPr/>
        </p:nvSpPr>
        <p:spPr>
          <a:xfrm>
            <a:off x="5710687" y="-155276"/>
            <a:ext cx="4804913" cy="5078313"/>
          </a:xfrm>
          <a:prstGeom prst="rect">
            <a:avLst/>
          </a:prstGeom>
          <a:noFill/>
        </p:spPr>
        <p:txBody>
          <a:bodyPr wrap="square" rtlCol="0">
            <a:spAutoFit/>
          </a:bodyPr>
          <a:lstStyle/>
          <a:p>
            <a:pPr algn="r">
              <a:lnSpc>
                <a:spcPct val="200000"/>
              </a:lnSpc>
            </a:pPr>
            <a:r>
              <a:rPr lang="fa-IR" dirty="0"/>
              <a:t> </a:t>
            </a:r>
            <a:endParaRPr lang="fa-IR" dirty="0">
              <a:latin typeface="IranNastaliq" panose="02000503000000020003" pitchFamily="2" charset="0"/>
              <a:cs typeface="IranNastaliq" panose="02000503000000020003" pitchFamily="2" charset="0"/>
            </a:endParaRPr>
          </a:p>
          <a:p>
            <a:pPr algn="r">
              <a:lnSpc>
                <a:spcPct val="200000"/>
              </a:lnSpc>
            </a:pPr>
            <a:r>
              <a:rPr lang="fa-IR" dirty="0">
                <a:latin typeface="IranNastaliq" panose="02000503000000020003" pitchFamily="2" charset="0"/>
                <a:cs typeface="IranNastaliq" panose="02000503000000020003" pitchFamily="2" charset="0"/>
              </a:rPr>
              <a:t>خم زلف تو دام کفر و دین است</a:t>
            </a:r>
          </a:p>
          <a:p>
            <a:pPr algn="r">
              <a:lnSpc>
                <a:spcPct val="200000"/>
              </a:lnSpc>
            </a:pPr>
            <a:r>
              <a:rPr lang="fa-IR" dirty="0">
                <a:latin typeface="IranNastaliq" panose="02000503000000020003" pitchFamily="2" charset="0"/>
                <a:cs typeface="IranNastaliq" panose="02000503000000020003" pitchFamily="2" charset="0"/>
              </a:rPr>
              <a:t>ز کارستان او یک شمه این است</a:t>
            </a:r>
          </a:p>
          <a:p>
            <a:pPr algn="r">
              <a:lnSpc>
                <a:spcPct val="200000"/>
              </a:lnSpc>
            </a:pPr>
            <a:r>
              <a:rPr lang="fa-IR" dirty="0">
                <a:latin typeface="IranNastaliq" panose="02000503000000020003" pitchFamily="2" charset="0"/>
                <a:cs typeface="IranNastaliq" panose="02000503000000020003" pitchFamily="2" charset="0"/>
              </a:rPr>
              <a:t>جمالت معجز حسن است لیکن</a:t>
            </a:r>
          </a:p>
          <a:p>
            <a:pPr algn="r">
              <a:lnSpc>
                <a:spcPct val="200000"/>
              </a:lnSpc>
            </a:pPr>
            <a:r>
              <a:rPr lang="fa-IR" dirty="0">
                <a:latin typeface="IranNastaliq" panose="02000503000000020003" pitchFamily="2" charset="0"/>
                <a:cs typeface="IranNastaliq" panose="02000503000000020003" pitchFamily="2" charset="0"/>
              </a:rPr>
              <a:t>حدیث غمزه‌ات سحر مبین است</a:t>
            </a:r>
          </a:p>
          <a:p>
            <a:pPr algn="r">
              <a:lnSpc>
                <a:spcPct val="200000"/>
              </a:lnSpc>
            </a:pPr>
            <a:r>
              <a:rPr lang="fa-IR" dirty="0">
                <a:latin typeface="IranNastaliq" panose="02000503000000020003" pitchFamily="2" charset="0"/>
                <a:cs typeface="IranNastaliq" panose="02000503000000020003" pitchFamily="2" charset="0"/>
              </a:rPr>
              <a:t>ز چشم شوخ تو جان کی توان برد</a:t>
            </a:r>
          </a:p>
          <a:p>
            <a:pPr algn="r">
              <a:lnSpc>
                <a:spcPct val="200000"/>
              </a:lnSpc>
            </a:pPr>
            <a:r>
              <a:rPr lang="fa-IR" dirty="0">
                <a:latin typeface="IranNastaliq" panose="02000503000000020003" pitchFamily="2" charset="0"/>
                <a:cs typeface="IranNastaliq" panose="02000503000000020003" pitchFamily="2" charset="0"/>
              </a:rPr>
              <a:t>که دایم با کمان اندر کمین است</a:t>
            </a:r>
          </a:p>
          <a:p>
            <a:pPr algn="r">
              <a:lnSpc>
                <a:spcPct val="200000"/>
              </a:lnSpc>
            </a:pPr>
            <a:r>
              <a:rPr lang="fa-IR" dirty="0">
                <a:latin typeface="IranNastaliq" panose="02000503000000020003" pitchFamily="2" charset="0"/>
                <a:cs typeface="IranNastaliq" panose="02000503000000020003" pitchFamily="2" charset="0"/>
              </a:rPr>
              <a:t>بر آن چشم سیه صد آفرین باد</a:t>
            </a:r>
          </a:p>
          <a:p>
            <a:pPr algn="r">
              <a:lnSpc>
                <a:spcPct val="200000"/>
              </a:lnSpc>
            </a:pPr>
            <a:r>
              <a:rPr lang="fa-IR" dirty="0">
                <a:latin typeface="IranNastaliq" panose="02000503000000020003" pitchFamily="2" charset="0"/>
                <a:cs typeface="IranNastaliq" panose="02000503000000020003" pitchFamily="2" charset="0"/>
              </a:rPr>
              <a:t>که در عاشق کشی سحرآفرین است</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45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78424" cy="6336792"/>
          </a:xfrm>
          <a:prstGeom prst="rect">
            <a:avLst/>
          </a:prstGeom>
        </p:spPr>
      </p:pic>
      <p:sp>
        <p:nvSpPr>
          <p:cNvPr id="4" name="TextBox 3"/>
          <p:cNvSpPr txBox="1"/>
          <p:nvPr/>
        </p:nvSpPr>
        <p:spPr>
          <a:xfrm>
            <a:off x="5298862" y="142854"/>
            <a:ext cx="5797296" cy="5816977"/>
          </a:xfrm>
          <a:prstGeom prst="rect">
            <a:avLst/>
          </a:prstGeom>
          <a:noFill/>
        </p:spPr>
        <p:txBody>
          <a:bodyPr wrap="square" rtlCol="0">
            <a:spAutoFit/>
          </a:bodyPr>
          <a:lstStyle/>
          <a:p>
            <a:pPr algn="r">
              <a:lnSpc>
                <a:spcPct val="200000"/>
              </a:lnSpc>
            </a:pPr>
            <a:r>
              <a:rPr lang="fa-IR" dirty="0"/>
              <a:t> </a:t>
            </a:r>
            <a:endParaRPr lang="fa-IR" sz="2800" dirty="0">
              <a:latin typeface="IranNastaliq" panose="02000503000000020003" pitchFamily="2" charset="0"/>
              <a:cs typeface="IranNastaliq" panose="02000503000000020003" pitchFamily="2" charset="0"/>
            </a:endParaRPr>
          </a:p>
          <a:p>
            <a:pPr algn="r">
              <a:lnSpc>
                <a:spcPct val="200000"/>
              </a:lnSpc>
            </a:pPr>
            <a:r>
              <a:rPr lang="fa-IR" sz="2800" dirty="0">
                <a:latin typeface="IranNastaliq" panose="02000503000000020003" pitchFamily="2" charset="0"/>
                <a:cs typeface="IranNastaliq" panose="02000503000000020003" pitchFamily="2" charset="0"/>
              </a:rPr>
              <a:t>عکس روی تو چو در آینه جام افتاد</a:t>
            </a:r>
          </a:p>
          <a:p>
            <a:pPr algn="r">
              <a:lnSpc>
                <a:spcPct val="200000"/>
              </a:lnSpc>
            </a:pPr>
            <a:r>
              <a:rPr lang="fa-IR" sz="2800" dirty="0">
                <a:latin typeface="IranNastaliq" panose="02000503000000020003" pitchFamily="2" charset="0"/>
                <a:cs typeface="IranNastaliq" panose="02000503000000020003" pitchFamily="2" charset="0"/>
              </a:rPr>
              <a:t>عارف از خنده می در طمع خام افتاد</a:t>
            </a:r>
          </a:p>
          <a:p>
            <a:pPr algn="r">
              <a:lnSpc>
                <a:spcPct val="200000"/>
              </a:lnSpc>
            </a:pPr>
            <a:r>
              <a:rPr lang="fa-IR" sz="2800" dirty="0">
                <a:latin typeface="IranNastaliq" panose="02000503000000020003" pitchFamily="2" charset="0"/>
                <a:cs typeface="IranNastaliq" panose="02000503000000020003" pitchFamily="2" charset="0"/>
              </a:rPr>
              <a:t>حسن روی تو به یک جلوه که در آینه کرد</a:t>
            </a:r>
          </a:p>
          <a:p>
            <a:pPr algn="r">
              <a:lnSpc>
                <a:spcPct val="200000"/>
              </a:lnSpc>
            </a:pPr>
            <a:r>
              <a:rPr lang="fa-IR" sz="2800" dirty="0">
                <a:latin typeface="IranNastaliq" panose="02000503000000020003" pitchFamily="2" charset="0"/>
                <a:cs typeface="IranNastaliq" panose="02000503000000020003" pitchFamily="2" charset="0"/>
              </a:rPr>
              <a:t>این همه نقش در آیینه اوهام افتاد</a:t>
            </a:r>
          </a:p>
          <a:p>
            <a:pPr algn="r">
              <a:lnSpc>
                <a:spcPct val="200000"/>
              </a:lnSpc>
            </a:pPr>
            <a:r>
              <a:rPr lang="fa-IR" sz="2800" dirty="0">
                <a:latin typeface="IranNastaliq" panose="02000503000000020003" pitchFamily="2" charset="0"/>
                <a:cs typeface="IranNastaliq" panose="02000503000000020003" pitchFamily="2" charset="0"/>
              </a:rPr>
              <a:t>این همه عکس می و نقش نگارین که نمود</a:t>
            </a:r>
          </a:p>
          <a:p>
            <a:pPr algn="r">
              <a:lnSpc>
                <a:spcPct val="200000"/>
              </a:lnSpc>
            </a:pPr>
            <a:r>
              <a:rPr lang="fa-IR" sz="2800" dirty="0">
                <a:latin typeface="IranNastaliq" panose="02000503000000020003" pitchFamily="2" charset="0"/>
                <a:cs typeface="IranNastaliq" panose="02000503000000020003" pitchFamily="2" charset="0"/>
              </a:rPr>
              <a:t>یک فروغ رخ ساقیست که در جام افتاد</a:t>
            </a:r>
          </a:p>
        </p:txBody>
      </p:sp>
      <p:sp>
        <p:nvSpPr>
          <p:cNvPr id="2" name="Action Button: Home 1">
            <a:hlinkClick r:id="rId3" action="ppaction://hlinksldjump" highlightClick="1"/>
          </p:cNvPr>
          <p:cNvSpPr/>
          <p:nvPr/>
        </p:nvSpPr>
        <p:spPr>
          <a:xfrm>
            <a:off x="10644996" y="5959831"/>
            <a:ext cx="1026544" cy="89816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9285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428"/>
            <a:ext cx="5287992" cy="6707308"/>
          </a:xfrm>
          <a:prstGeom prst="rect">
            <a:avLst/>
          </a:prstGeom>
        </p:spPr>
      </p:pic>
      <p:sp>
        <p:nvSpPr>
          <p:cNvPr id="4" name="TextBox 3"/>
          <p:cNvSpPr txBox="1"/>
          <p:nvPr/>
        </p:nvSpPr>
        <p:spPr>
          <a:xfrm>
            <a:off x="5960853" y="603849"/>
            <a:ext cx="5434641" cy="5563061"/>
          </a:xfrm>
          <a:prstGeom prst="rect">
            <a:avLst/>
          </a:prstGeom>
          <a:noFill/>
        </p:spPr>
        <p:txBody>
          <a:bodyPr wrap="square" rtlCol="0">
            <a:spAutoFit/>
          </a:bodyPr>
          <a:lstStyle/>
          <a:p>
            <a:pPr algn="r">
              <a:lnSpc>
                <a:spcPct val="200000"/>
              </a:lnSpc>
            </a:pPr>
            <a:r>
              <a:rPr lang="fa-IR" dirty="0">
                <a:latin typeface="IranNastaliq" panose="02000503000000020003" pitchFamily="2" charset="0"/>
                <a:cs typeface="IranNastaliq" panose="02000503000000020003" pitchFamily="2" charset="0"/>
              </a:rPr>
              <a:t>گل در بر و می در کف و معشوق به کام است</a:t>
            </a:r>
          </a:p>
          <a:p>
            <a:pPr algn="r">
              <a:lnSpc>
                <a:spcPct val="200000"/>
              </a:lnSpc>
            </a:pPr>
            <a:r>
              <a:rPr lang="fa-IR" dirty="0">
                <a:latin typeface="IranNastaliq" panose="02000503000000020003" pitchFamily="2" charset="0"/>
                <a:cs typeface="IranNastaliq" panose="02000503000000020003" pitchFamily="2" charset="0"/>
              </a:rPr>
              <a:t>سلطان جهانم به چنین روز غلام است</a:t>
            </a:r>
          </a:p>
          <a:p>
            <a:pPr algn="r">
              <a:lnSpc>
                <a:spcPct val="200000"/>
              </a:lnSpc>
            </a:pPr>
            <a:r>
              <a:rPr lang="fa-IR" dirty="0">
                <a:latin typeface="IranNastaliq" panose="02000503000000020003" pitchFamily="2" charset="0"/>
                <a:cs typeface="IranNastaliq" panose="02000503000000020003" pitchFamily="2" charset="0"/>
              </a:rPr>
              <a:t>گو شمع میارید در این جمع که امشب</a:t>
            </a:r>
          </a:p>
          <a:p>
            <a:pPr algn="r">
              <a:lnSpc>
                <a:spcPct val="200000"/>
              </a:lnSpc>
            </a:pPr>
            <a:r>
              <a:rPr lang="fa-IR" dirty="0">
                <a:latin typeface="IranNastaliq" panose="02000503000000020003" pitchFamily="2" charset="0"/>
                <a:cs typeface="IranNastaliq" panose="02000503000000020003" pitchFamily="2" charset="0"/>
              </a:rPr>
              <a:t>در مجلس ما ماه رخ دوست تمام است</a:t>
            </a:r>
          </a:p>
          <a:p>
            <a:pPr algn="r">
              <a:lnSpc>
                <a:spcPct val="200000"/>
              </a:lnSpc>
            </a:pPr>
            <a:r>
              <a:rPr lang="fa-IR" dirty="0">
                <a:latin typeface="IranNastaliq" panose="02000503000000020003" pitchFamily="2" charset="0"/>
                <a:cs typeface="IranNastaliq" panose="02000503000000020003" pitchFamily="2" charset="0"/>
              </a:rPr>
              <a:t>در مذهب ما باده حلال است ولیکن</a:t>
            </a:r>
          </a:p>
          <a:p>
            <a:pPr algn="r">
              <a:lnSpc>
                <a:spcPct val="200000"/>
              </a:lnSpc>
            </a:pPr>
            <a:r>
              <a:rPr lang="fa-IR" dirty="0">
                <a:latin typeface="IranNastaliq" panose="02000503000000020003" pitchFamily="2" charset="0"/>
                <a:cs typeface="IranNastaliq" panose="02000503000000020003" pitchFamily="2" charset="0"/>
              </a:rPr>
              <a:t>بی روی تو ای سرو گل اندام حرام است</a:t>
            </a:r>
          </a:p>
          <a:p>
            <a:pPr algn="r">
              <a:lnSpc>
                <a:spcPct val="200000"/>
              </a:lnSpc>
            </a:pPr>
            <a:r>
              <a:rPr lang="fa-IR" dirty="0">
                <a:latin typeface="IranNastaliq" panose="02000503000000020003" pitchFamily="2" charset="0"/>
                <a:cs typeface="IranNastaliq" panose="02000503000000020003" pitchFamily="2" charset="0"/>
              </a:rPr>
              <a:t>گوشم همه بر قول نی و نغمه چنگ است</a:t>
            </a:r>
          </a:p>
          <a:p>
            <a:pPr algn="r">
              <a:lnSpc>
                <a:spcPct val="200000"/>
              </a:lnSpc>
            </a:pPr>
            <a:r>
              <a:rPr lang="fa-IR" dirty="0">
                <a:latin typeface="IranNastaliq" panose="02000503000000020003" pitchFamily="2" charset="0"/>
                <a:cs typeface="IranNastaliq" panose="02000503000000020003" pitchFamily="2" charset="0"/>
              </a:rPr>
              <a:t>چشمم همه بر لعل لب و گردش جام است</a:t>
            </a:r>
          </a:p>
          <a:p>
            <a:pPr algn="r">
              <a:lnSpc>
                <a:spcPct val="200000"/>
              </a:lnSpc>
            </a:pPr>
            <a:r>
              <a:rPr lang="fa-IR" dirty="0">
                <a:latin typeface="IranNastaliq" panose="02000503000000020003" pitchFamily="2" charset="0"/>
                <a:cs typeface="IranNastaliq" panose="02000503000000020003" pitchFamily="2" charset="0"/>
              </a:rPr>
              <a:t>در مجلس ما عطر میامیز که ما را</a:t>
            </a:r>
          </a:p>
          <a:p>
            <a:pPr algn="r">
              <a:lnSpc>
                <a:spcPct val="200000"/>
              </a:lnSpc>
            </a:pPr>
            <a:r>
              <a:rPr lang="fa-IR" dirty="0">
                <a:latin typeface="IranNastaliq" panose="02000503000000020003" pitchFamily="2" charset="0"/>
                <a:cs typeface="IranNastaliq" panose="02000503000000020003" pitchFamily="2" charset="0"/>
              </a:rPr>
              <a:t>هر لحظه ز گیسوی تو خوش بوی مشام است</a:t>
            </a:r>
          </a:p>
        </p:txBody>
      </p:sp>
      <p:sp>
        <p:nvSpPr>
          <p:cNvPr id="5" name="Action Button: Home 4">
            <a:hlinkClick r:id="rId3" action="ppaction://hlinksldjump" highlightClick="1"/>
          </p:cNvPr>
          <p:cNvSpPr/>
          <p:nvPr/>
        </p:nvSpPr>
        <p:spPr>
          <a:xfrm>
            <a:off x="10662249" y="6166910"/>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2738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20906" cy="6858000"/>
          </a:xfrm>
          <a:prstGeom prst="rect">
            <a:avLst/>
          </a:prstGeom>
        </p:spPr>
      </p:pic>
      <p:sp>
        <p:nvSpPr>
          <p:cNvPr id="3" name="TextBox 2"/>
          <p:cNvSpPr txBox="1"/>
          <p:nvPr/>
        </p:nvSpPr>
        <p:spPr>
          <a:xfrm>
            <a:off x="6202393" y="0"/>
            <a:ext cx="4675517" cy="5324535"/>
          </a:xfrm>
          <a:prstGeom prst="rect">
            <a:avLst/>
          </a:prstGeom>
          <a:noFill/>
        </p:spPr>
        <p:txBody>
          <a:bodyPr wrap="square" rtlCol="0">
            <a:spAutoFit/>
          </a:bodyPr>
          <a:lstStyle/>
          <a:p>
            <a:pPr algn="r">
              <a:lnSpc>
                <a:spcPct val="300000"/>
              </a:lnSpc>
            </a:pPr>
            <a:r>
              <a:rPr lang="fa-IR" sz="4000" dirty="0"/>
              <a:t> </a:t>
            </a:r>
            <a:endParaRPr lang="fa-IR" sz="4000" dirty="0">
              <a:latin typeface="IranNastaliq" panose="02000503000000020003" pitchFamily="2" charset="0"/>
              <a:cs typeface="IranNastaliq" panose="02000503000000020003" pitchFamily="2" charset="0"/>
            </a:endParaRPr>
          </a:p>
          <a:p>
            <a:pPr algn="r">
              <a:lnSpc>
                <a:spcPct val="300000"/>
              </a:lnSpc>
            </a:pPr>
            <a:r>
              <a:rPr lang="fa-IR" sz="4000" dirty="0">
                <a:latin typeface="IranNastaliq" panose="02000503000000020003" pitchFamily="2" charset="0"/>
                <a:cs typeface="IranNastaliq" panose="02000503000000020003" pitchFamily="2" charset="0"/>
              </a:rPr>
              <a:t>منم که گوشه میخانه خانقاه من است</a:t>
            </a:r>
          </a:p>
          <a:p>
            <a:pPr algn="r">
              <a:lnSpc>
                <a:spcPct val="300000"/>
              </a:lnSpc>
            </a:pPr>
            <a:r>
              <a:rPr lang="fa-IR" sz="4000" dirty="0">
                <a:latin typeface="IranNastaliq" panose="02000503000000020003" pitchFamily="2" charset="0"/>
                <a:cs typeface="IranNastaliq" panose="02000503000000020003" pitchFamily="2" charset="0"/>
              </a:rPr>
              <a:t>دعای پیر مغان ورد صبحگاه من است</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5408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39" y="232913"/>
            <a:ext cx="4582449" cy="6185140"/>
          </a:xfrm>
          <a:prstGeom prst="rect">
            <a:avLst/>
          </a:prstGeom>
        </p:spPr>
      </p:pic>
      <p:sp>
        <p:nvSpPr>
          <p:cNvPr id="3" name="TextBox 2"/>
          <p:cNvSpPr txBox="1"/>
          <p:nvPr/>
        </p:nvSpPr>
        <p:spPr>
          <a:xfrm>
            <a:off x="4701396" y="672860"/>
            <a:ext cx="4666890" cy="4593565"/>
          </a:xfrm>
          <a:prstGeom prst="rect">
            <a:avLst/>
          </a:prstGeom>
          <a:noFill/>
        </p:spPr>
        <p:txBody>
          <a:bodyPr wrap="square" rtlCol="0">
            <a:spAutoFit/>
          </a:bodyPr>
          <a:lstStyle/>
          <a:p>
            <a:pPr algn="r">
              <a:lnSpc>
                <a:spcPct val="250000"/>
              </a:lnSpc>
            </a:pPr>
            <a:r>
              <a:rPr lang="fa-IR" sz="2000" dirty="0">
                <a:latin typeface="IranNastaliq" panose="02000503000000020003" pitchFamily="2" charset="0"/>
                <a:cs typeface="IranNastaliq" panose="02000503000000020003" pitchFamily="2" charset="0"/>
              </a:rPr>
              <a:t>روی تو کس ندید و هزارت رقیب هست</a:t>
            </a:r>
          </a:p>
          <a:p>
            <a:pPr algn="r">
              <a:lnSpc>
                <a:spcPct val="250000"/>
              </a:lnSpc>
            </a:pPr>
            <a:r>
              <a:rPr lang="fa-IR" sz="2000" dirty="0">
                <a:latin typeface="IranNastaliq" panose="02000503000000020003" pitchFamily="2" charset="0"/>
                <a:cs typeface="IranNastaliq" panose="02000503000000020003" pitchFamily="2" charset="0"/>
              </a:rPr>
              <a:t>در غنچه‌ای هنوز و صدت عندلیب هست</a:t>
            </a:r>
          </a:p>
          <a:p>
            <a:pPr algn="r">
              <a:lnSpc>
                <a:spcPct val="250000"/>
              </a:lnSpc>
            </a:pPr>
            <a:r>
              <a:rPr lang="fa-IR" sz="2000" dirty="0">
                <a:latin typeface="IranNastaliq" panose="02000503000000020003" pitchFamily="2" charset="0"/>
                <a:cs typeface="IranNastaliq" panose="02000503000000020003" pitchFamily="2" charset="0"/>
              </a:rPr>
              <a:t>گر آمدم به کوی تو چندان غریب نیست</a:t>
            </a:r>
          </a:p>
          <a:p>
            <a:pPr algn="r">
              <a:lnSpc>
                <a:spcPct val="250000"/>
              </a:lnSpc>
            </a:pPr>
            <a:r>
              <a:rPr lang="fa-IR" sz="2000" dirty="0">
                <a:latin typeface="IranNastaliq" panose="02000503000000020003" pitchFamily="2" charset="0"/>
                <a:cs typeface="IranNastaliq" panose="02000503000000020003" pitchFamily="2" charset="0"/>
              </a:rPr>
              <a:t>چون من در آن دیار هزاران غریب هست</a:t>
            </a:r>
          </a:p>
          <a:p>
            <a:pPr algn="r">
              <a:lnSpc>
                <a:spcPct val="250000"/>
              </a:lnSpc>
            </a:pPr>
            <a:r>
              <a:rPr lang="fa-IR" sz="2000" dirty="0">
                <a:latin typeface="IranNastaliq" panose="02000503000000020003" pitchFamily="2" charset="0"/>
                <a:cs typeface="IranNastaliq" panose="02000503000000020003" pitchFamily="2" charset="0"/>
              </a:rPr>
              <a:t>در عشق خانقاه و خرابات فرق نیست</a:t>
            </a:r>
          </a:p>
          <a:p>
            <a:pPr algn="r">
              <a:lnSpc>
                <a:spcPct val="250000"/>
              </a:lnSpc>
            </a:pPr>
            <a:r>
              <a:rPr lang="fa-IR" sz="2000" dirty="0">
                <a:latin typeface="IranNastaliq" panose="02000503000000020003" pitchFamily="2" charset="0"/>
                <a:cs typeface="IranNastaliq" panose="02000503000000020003" pitchFamily="2" charset="0"/>
              </a:rPr>
              <a:t>هر جا که هست پرتو روی حبیب هست</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6025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02392" cy="6858000"/>
          </a:xfrm>
          <a:prstGeom prst="rect">
            <a:avLst/>
          </a:prstGeom>
        </p:spPr>
      </p:pic>
      <p:sp>
        <p:nvSpPr>
          <p:cNvPr id="3" name="TextBox 2"/>
          <p:cNvSpPr txBox="1"/>
          <p:nvPr/>
        </p:nvSpPr>
        <p:spPr>
          <a:xfrm>
            <a:off x="6374921" y="224287"/>
            <a:ext cx="3933645" cy="5563061"/>
          </a:xfrm>
          <a:prstGeom prst="rect">
            <a:avLst/>
          </a:prstGeom>
          <a:noFill/>
        </p:spPr>
        <p:txBody>
          <a:bodyPr wrap="square" rtlCol="0">
            <a:spAutoFit/>
          </a:bodyPr>
          <a:lstStyle/>
          <a:p>
            <a:pPr algn="r">
              <a:lnSpc>
                <a:spcPct val="200000"/>
              </a:lnSpc>
            </a:pPr>
            <a:r>
              <a:rPr lang="fa-IR" dirty="0">
                <a:latin typeface="IranNastaliq" panose="02000503000000020003" pitchFamily="2" charset="0"/>
                <a:cs typeface="IranNastaliq" panose="02000503000000020003" pitchFamily="2" charset="0"/>
              </a:rPr>
              <a:t>درد ما را نیست درمان الغیاث</a:t>
            </a:r>
          </a:p>
          <a:p>
            <a:pPr algn="r">
              <a:lnSpc>
                <a:spcPct val="200000"/>
              </a:lnSpc>
            </a:pPr>
            <a:r>
              <a:rPr lang="fa-IR" dirty="0">
                <a:latin typeface="IranNastaliq" panose="02000503000000020003" pitchFamily="2" charset="0"/>
                <a:cs typeface="IranNastaliq" panose="02000503000000020003" pitchFamily="2" charset="0"/>
              </a:rPr>
              <a:t>هجر ما را نیست پایان الغیاث</a:t>
            </a:r>
          </a:p>
          <a:p>
            <a:pPr algn="r">
              <a:lnSpc>
                <a:spcPct val="200000"/>
              </a:lnSpc>
            </a:pPr>
            <a:r>
              <a:rPr lang="fa-IR" dirty="0">
                <a:latin typeface="IranNastaliq" panose="02000503000000020003" pitchFamily="2" charset="0"/>
                <a:cs typeface="IranNastaliq" panose="02000503000000020003" pitchFamily="2" charset="0"/>
              </a:rPr>
              <a:t>دین و دل بردند و قصد جان کنند</a:t>
            </a:r>
          </a:p>
          <a:p>
            <a:pPr algn="r">
              <a:lnSpc>
                <a:spcPct val="200000"/>
              </a:lnSpc>
            </a:pPr>
            <a:r>
              <a:rPr lang="fa-IR" dirty="0">
                <a:latin typeface="IranNastaliq" panose="02000503000000020003" pitchFamily="2" charset="0"/>
                <a:cs typeface="IranNastaliq" panose="02000503000000020003" pitchFamily="2" charset="0"/>
              </a:rPr>
              <a:t>الغیاث از جور خوبان الغیاث</a:t>
            </a:r>
          </a:p>
          <a:p>
            <a:pPr algn="r">
              <a:lnSpc>
                <a:spcPct val="200000"/>
              </a:lnSpc>
            </a:pPr>
            <a:r>
              <a:rPr lang="fa-IR" dirty="0">
                <a:latin typeface="IranNastaliq" panose="02000503000000020003" pitchFamily="2" charset="0"/>
                <a:cs typeface="IranNastaliq" panose="02000503000000020003" pitchFamily="2" charset="0"/>
              </a:rPr>
              <a:t>در بهای بوسه‌ای جانی طلب</a:t>
            </a:r>
          </a:p>
          <a:p>
            <a:pPr algn="r">
              <a:lnSpc>
                <a:spcPct val="200000"/>
              </a:lnSpc>
            </a:pPr>
            <a:r>
              <a:rPr lang="fa-IR" dirty="0">
                <a:latin typeface="IranNastaliq" panose="02000503000000020003" pitchFamily="2" charset="0"/>
                <a:cs typeface="IranNastaliq" panose="02000503000000020003" pitchFamily="2" charset="0"/>
              </a:rPr>
              <a:t>می‌کنند این دلستانان الغیاث</a:t>
            </a:r>
          </a:p>
          <a:p>
            <a:pPr algn="r">
              <a:lnSpc>
                <a:spcPct val="200000"/>
              </a:lnSpc>
            </a:pPr>
            <a:r>
              <a:rPr lang="fa-IR" dirty="0">
                <a:latin typeface="IranNastaliq" panose="02000503000000020003" pitchFamily="2" charset="0"/>
                <a:cs typeface="IranNastaliq" panose="02000503000000020003" pitchFamily="2" charset="0"/>
              </a:rPr>
              <a:t>خون ما خوردند این کافردلان</a:t>
            </a:r>
          </a:p>
          <a:p>
            <a:pPr algn="r">
              <a:lnSpc>
                <a:spcPct val="200000"/>
              </a:lnSpc>
            </a:pPr>
            <a:r>
              <a:rPr lang="fa-IR" dirty="0">
                <a:latin typeface="IranNastaliq" panose="02000503000000020003" pitchFamily="2" charset="0"/>
                <a:cs typeface="IranNastaliq" panose="02000503000000020003" pitchFamily="2" charset="0"/>
              </a:rPr>
              <a:t>ای مسلمانان چه درمان الغیاث</a:t>
            </a:r>
          </a:p>
          <a:p>
            <a:pPr algn="r">
              <a:lnSpc>
                <a:spcPct val="200000"/>
              </a:lnSpc>
            </a:pPr>
            <a:r>
              <a:rPr lang="fa-IR" dirty="0">
                <a:latin typeface="IranNastaliq" panose="02000503000000020003" pitchFamily="2" charset="0"/>
                <a:cs typeface="IranNastaliq" panose="02000503000000020003" pitchFamily="2" charset="0"/>
              </a:rPr>
              <a:t>همچو حافظ روز و شب بی خویشتن</a:t>
            </a:r>
          </a:p>
          <a:p>
            <a:pPr algn="r">
              <a:lnSpc>
                <a:spcPct val="200000"/>
              </a:lnSpc>
            </a:pPr>
            <a:r>
              <a:rPr lang="fa-IR" dirty="0">
                <a:latin typeface="IranNastaliq" panose="02000503000000020003" pitchFamily="2" charset="0"/>
                <a:cs typeface="IranNastaliq" panose="02000503000000020003" pitchFamily="2" charset="0"/>
              </a:rPr>
              <a:t>گشته‌ام سوزان و گریان الغیاث</a:t>
            </a:r>
          </a:p>
        </p:txBody>
      </p:sp>
      <p:sp>
        <p:nvSpPr>
          <p:cNvPr id="4" name="Action Button: Home 3">
            <a:hlinkClick r:id="rId3" action="ppaction://hlinksldjump" highlightClick="1"/>
          </p:cNvPr>
          <p:cNvSpPr/>
          <p:nvPr/>
        </p:nvSpPr>
        <p:spPr>
          <a:xfrm>
            <a:off x="10334445" y="5831457"/>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8030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831458" cy="6858000"/>
          </a:xfrm>
          <a:prstGeom prst="rect">
            <a:avLst/>
          </a:prstGeom>
        </p:spPr>
      </p:pic>
      <p:sp>
        <p:nvSpPr>
          <p:cNvPr id="3" name="TextBox 2"/>
          <p:cNvSpPr txBox="1"/>
          <p:nvPr/>
        </p:nvSpPr>
        <p:spPr>
          <a:xfrm>
            <a:off x="6702725" y="0"/>
            <a:ext cx="3786996" cy="6671057"/>
          </a:xfrm>
          <a:prstGeom prst="rect">
            <a:avLst/>
          </a:prstGeom>
          <a:noFill/>
        </p:spPr>
        <p:txBody>
          <a:bodyPr wrap="square" rtlCol="0">
            <a:spAutoFit/>
          </a:bodyPr>
          <a:lstStyle/>
          <a:p>
            <a:pPr algn="r">
              <a:lnSpc>
                <a:spcPct val="200000"/>
              </a:lnSpc>
            </a:pPr>
            <a:r>
              <a:rPr lang="fa-IR" dirty="0">
                <a:latin typeface="IranNastaliq" panose="02000503000000020003" pitchFamily="2" charset="0"/>
                <a:cs typeface="IranNastaliq" panose="02000503000000020003" pitchFamily="2" charset="0"/>
              </a:rPr>
              <a:t>شراب و عیش نهان چیست کار بی‌بنیاد</a:t>
            </a:r>
          </a:p>
          <a:p>
            <a:pPr algn="r">
              <a:lnSpc>
                <a:spcPct val="200000"/>
              </a:lnSpc>
            </a:pPr>
            <a:r>
              <a:rPr lang="fa-IR" dirty="0">
                <a:latin typeface="IranNastaliq" panose="02000503000000020003" pitchFamily="2" charset="0"/>
                <a:cs typeface="IranNastaliq" panose="02000503000000020003" pitchFamily="2" charset="0"/>
              </a:rPr>
              <a:t>زدیم بر صف رندان و هر چه بادا باد</a:t>
            </a:r>
          </a:p>
          <a:p>
            <a:pPr algn="r">
              <a:lnSpc>
                <a:spcPct val="200000"/>
              </a:lnSpc>
            </a:pPr>
            <a:r>
              <a:rPr lang="fa-IR" dirty="0">
                <a:latin typeface="IranNastaliq" panose="02000503000000020003" pitchFamily="2" charset="0"/>
                <a:cs typeface="IranNastaliq" panose="02000503000000020003" pitchFamily="2" charset="0"/>
              </a:rPr>
              <a:t>گره ز دل بگشا و از سپهر یاد مکن</a:t>
            </a:r>
          </a:p>
          <a:p>
            <a:pPr algn="r">
              <a:lnSpc>
                <a:spcPct val="200000"/>
              </a:lnSpc>
            </a:pPr>
            <a:r>
              <a:rPr lang="fa-IR" dirty="0">
                <a:latin typeface="IranNastaliq" panose="02000503000000020003" pitchFamily="2" charset="0"/>
                <a:cs typeface="IranNastaliq" panose="02000503000000020003" pitchFamily="2" charset="0"/>
              </a:rPr>
              <a:t>که فکر هیچ مهندس چنین گره نگشاد</a:t>
            </a:r>
          </a:p>
          <a:p>
            <a:pPr algn="r">
              <a:lnSpc>
                <a:spcPct val="200000"/>
              </a:lnSpc>
            </a:pPr>
            <a:r>
              <a:rPr lang="fa-IR" dirty="0">
                <a:latin typeface="IranNastaliq" panose="02000503000000020003" pitchFamily="2" charset="0"/>
                <a:cs typeface="IranNastaliq" panose="02000503000000020003" pitchFamily="2" charset="0"/>
              </a:rPr>
              <a:t>ز انقلاب زمانه عجب مدار که چرخ</a:t>
            </a:r>
          </a:p>
          <a:p>
            <a:pPr algn="r">
              <a:lnSpc>
                <a:spcPct val="200000"/>
              </a:lnSpc>
            </a:pPr>
            <a:r>
              <a:rPr lang="fa-IR" dirty="0">
                <a:latin typeface="IranNastaliq" panose="02000503000000020003" pitchFamily="2" charset="0"/>
                <a:cs typeface="IranNastaliq" panose="02000503000000020003" pitchFamily="2" charset="0"/>
              </a:rPr>
              <a:t>از این فسانه هزاران هزار دارد یاد</a:t>
            </a:r>
          </a:p>
          <a:p>
            <a:pPr algn="r">
              <a:lnSpc>
                <a:spcPct val="200000"/>
              </a:lnSpc>
            </a:pPr>
            <a:r>
              <a:rPr lang="fa-IR" dirty="0">
                <a:latin typeface="IranNastaliq" panose="02000503000000020003" pitchFamily="2" charset="0"/>
                <a:cs typeface="IranNastaliq" panose="02000503000000020003" pitchFamily="2" charset="0"/>
              </a:rPr>
              <a:t>قدح به شرط ادب گیر زان که ترکیبش</a:t>
            </a:r>
          </a:p>
          <a:p>
            <a:pPr algn="r">
              <a:lnSpc>
                <a:spcPct val="200000"/>
              </a:lnSpc>
            </a:pPr>
            <a:r>
              <a:rPr lang="fa-IR" dirty="0">
                <a:latin typeface="IranNastaliq" panose="02000503000000020003" pitchFamily="2" charset="0"/>
                <a:cs typeface="IranNastaliq" panose="02000503000000020003" pitchFamily="2" charset="0"/>
              </a:rPr>
              <a:t>ز کاسه سر جمشید و بهمن است و قباد</a:t>
            </a:r>
          </a:p>
          <a:p>
            <a:pPr algn="r">
              <a:lnSpc>
                <a:spcPct val="200000"/>
              </a:lnSpc>
            </a:pPr>
            <a:r>
              <a:rPr lang="fa-IR" dirty="0">
                <a:latin typeface="IranNastaliq" panose="02000503000000020003" pitchFamily="2" charset="0"/>
                <a:cs typeface="IranNastaliq" panose="02000503000000020003" pitchFamily="2" charset="0"/>
              </a:rPr>
              <a:t>که آگه است که کاووس و کی کجا رفتند</a:t>
            </a:r>
          </a:p>
          <a:p>
            <a:pPr algn="r">
              <a:lnSpc>
                <a:spcPct val="200000"/>
              </a:lnSpc>
            </a:pPr>
            <a:r>
              <a:rPr lang="fa-IR" dirty="0">
                <a:latin typeface="IranNastaliq" panose="02000503000000020003" pitchFamily="2" charset="0"/>
                <a:cs typeface="IranNastaliq" panose="02000503000000020003" pitchFamily="2" charset="0"/>
              </a:rPr>
              <a:t>که واقف است که چون رفت تخت جم بر باد</a:t>
            </a:r>
          </a:p>
          <a:p>
            <a:pPr algn="r">
              <a:lnSpc>
                <a:spcPct val="200000"/>
              </a:lnSpc>
            </a:pPr>
            <a:r>
              <a:rPr lang="fa-IR" dirty="0">
                <a:latin typeface="IranNastaliq" panose="02000503000000020003" pitchFamily="2" charset="0"/>
                <a:cs typeface="IranNastaliq" panose="02000503000000020003" pitchFamily="2" charset="0"/>
              </a:rPr>
              <a:t>ز حسرت لب شیرین هنوز می‌بینم</a:t>
            </a:r>
          </a:p>
          <a:p>
            <a:pPr algn="r">
              <a:lnSpc>
                <a:spcPct val="200000"/>
              </a:lnSpc>
            </a:pPr>
            <a:r>
              <a:rPr lang="fa-IR" dirty="0">
                <a:latin typeface="IranNastaliq" panose="02000503000000020003" pitchFamily="2" charset="0"/>
                <a:cs typeface="IranNastaliq" panose="02000503000000020003" pitchFamily="2" charset="0"/>
              </a:rPr>
              <a:t>که لاله می‌دمد از خون دیده فرهاد</a:t>
            </a:r>
          </a:p>
        </p:txBody>
      </p:sp>
      <p:sp>
        <p:nvSpPr>
          <p:cNvPr id="4" name="Action Button: Home 3">
            <a:hlinkClick r:id="rId3" action="ppaction://hlinksldjump" highlightClick="1"/>
          </p:cNvPr>
          <p:cNvSpPr/>
          <p:nvPr/>
        </p:nvSpPr>
        <p:spPr>
          <a:xfrm>
            <a:off x="10808639" y="6174866"/>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6922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58928" cy="6858000"/>
          </a:xfrm>
          <a:prstGeom prst="rect">
            <a:avLst/>
          </a:prstGeom>
        </p:spPr>
      </p:pic>
      <p:sp>
        <p:nvSpPr>
          <p:cNvPr id="3" name="TextBox 2"/>
          <p:cNvSpPr txBox="1"/>
          <p:nvPr/>
        </p:nvSpPr>
        <p:spPr>
          <a:xfrm>
            <a:off x="6573328" y="871268"/>
            <a:ext cx="4666891" cy="4939814"/>
          </a:xfrm>
          <a:prstGeom prst="rect">
            <a:avLst/>
          </a:prstGeom>
          <a:noFill/>
        </p:spPr>
        <p:txBody>
          <a:bodyPr wrap="square" rtlCol="0">
            <a:spAutoFit/>
          </a:bodyPr>
          <a:lstStyle/>
          <a:p>
            <a:pPr algn="r">
              <a:lnSpc>
                <a:spcPct val="300000"/>
              </a:lnSpc>
            </a:pPr>
            <a:r>
              <a:rPr lang="fa-IR" dirty="0">
                <a:latin typeface="IranNastaliq" panose="02000503000000020003" pitchFamily="2" charset="0"/>
                <a:cs typeface="IranNastaliq" panose="02000503000000020003" pitchFamily="2" charset="0"/>
              </a:rPr>
              <a:t>درخت دوستی بنشان که کام دل به بار آرد</a:t>
            </a:r>
          </a:p>
          <a:p>
            <a:pPr algn="r">
              <a:lnSpc>
                <a:spcPct val="300000"/>
              </a:lnSpc>
            </a:pPr>
            <a:r>
              <a:rPr lang="fa-IR" dirty="0">
                <a:latin typeface="IranNastaliq" panose="02000503000000020003" pitchFamily="2" charset="0"/>
                <a:cs typeface="IranNastaliq" panose="02000503000000020003" pitchFamily="2" charset="0"/>
              </a:rPr>
              <a:t>نهال دشمنی برکن که رنج بی‌شمار آرد</a:t>
            </a:r>
          </a:p>
          <a:p>
            <a:pPr algn="r">
              <a:lnSpc>
                <a:spcPct val="300000"/>
              </a:lnSpc>
            </a:pPr>
            <a:r>
              <a:rPr lang="fa-IR" dirty="0">
                <a:latin typeface="IranNastaliq" panose="02000503000000020003" pitchFamily="2" charset="0"/>
                <a:cs typeface="IranNastaliq" panose="02000503000000020003" pitchFamily="2" charset="0"/>
              </a:rPr>
              <a:t>چو مهمان خراباتی به عزت باش با رندان</a:t>
            </a:r>
          </a:p>
          <a:p>
            <a:pPr algn="r">
              <a:lnSpc>
                <a:spcPct val="300000"/>
              </a:lnSpc>
            </a:pPr>
            <a:r>
              <a:rPr lang="fa-IR" dirty="0">
                <a:latin typeface="IranNastaliq" panose="02000503000000020003" pitchFamily="2" charset="0"/>
                <a:cs typeface="IranNastaliq" panose="02000503000000020003" pitchFamily="2" charset="0"/>
              </a:rPr>
              <a:t>که درد سر کشی جانا گرت مستی خمار آرد</a:t>
            </a:r>
          </a:p>
          <a:p>
            <a:pPr algn="r">
              <a:lnSpc>
                <a:spcPct val="300000"/>
              </a:lnSpc>
            </a:pPr>
            <a:r>
              <a:rPr lang="fa-IR" dirty="0">
                <a:latin typeface="IranNastaliq" panose="02000503000000020003" pitchFamily="2" charset="0"/>
                <a:cs typeface="IranNastaliq" panose="02000503000000020003" pitchFamily="2" charset="0"/>
              </a:rPr>
              <a:t>شب صحبت غنیمت دان که بعد از روزگار ما</a:t>
            </a:r>
          </a:p>
          <a:p>
            <a:pPr algn="r">
              <a:lnSpc>
                <a:spcPct val="300000"/>
              </a:lnSpc>
            </a:pPr>
            <a:r>
              <a:rPr lang="fa-IR" dirty="0">
                <a:latin typeface="IranNastaliq" panose="02000503000000020003" pitchFamily="2" charset="0"/>
                <a:cs typeface="IranNastaliq" panose="02000503000000020003" pitchFamily="2" charset="0"/>
              </a:rPr>
              <a:t>بسی گردش کند گردون بسی لیل و نهار آر</a:t>
            </a:r>
          </a:p>
        </p:txBody>
      </p:sp>
      <p:sp>
        <p:nvSpPr>
          <p:cNvPr id="4" name="Action Button: Home 3">
            <a:hlinkClick r:id="rId3" action="ppaction://hlinksldjump" highlightClick="1"/>
          </p:cNvPr>
          <p:cNvSpPr/>
          <p:nvPr/>
        </p:nvSpPr>
        <p:spPr>
          <a:xfrm>
            <a:off x="10593237" y="6133382"/>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362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86401" cy="6858000"/>
          </a:xfrm>
          <a:prstGeom prst="rect">
            <a:avLst/>
          </a:prstGeom>
        </p:spPr>
      </p:pic>
      <p:sp>
        <p:nvSpPr>
          <p:cNvPr id="3" name="TextBox 2"/>
          <p:cNvSpPr txBox="1"/>
          <p:nvPr/>
        </p:nvSpPr>
        <p:spPr>
          <a:xfrm>
            <a:off x="5857336" y="-172528"/>
            <a:ext cx="4710023" cy="6220934"/>
          </a:xfrm>
          <a:prstGeom prst="rect">
            <a:avLst/>
          </a:prstGeom>
          <a:noFill/>
        </p:spPr>
        <p:txBody>
          <a:bodyPr wrap="square" rtlCol="0">
            <a:spAutoFit/>
          </a:bodyPr>
          <a:lstStyle/>
          <a:p>
            <a:pPr algn="r">
              <a:lnSpc>
                <a:spcPct val="250000"/>
              </a:lnSpc>
            </a:pPr>
            <a:r>
              <a:rPr lang="fa-IR" dirty="0"/>
              <a:t> </a:t>
            </a:r>
            <a:endParaRPr lang="fa-IR" dirty="0">
              <a:latin typeface="IranNastaliq" panose="02000503000000020003" pitchFamily="2" charset="0"/>
              <a:cs typeface="IranNastaliq" panose="02000503000000020003" pitchFamily="2" charset="0"/>
            </a:endParaRPr>
          </a:p>
          <a:p>
            <a:pPr algn="r">
              <a:lnSpc>
                <a:spcPct val="250000"/>
              </a:lnSpc>
            </a:pPr>
            <a:r>
              <a:rPr lang="fa-IR" dirty="0">
                <a:latin typeface="IranNastaliq" panose="02000503000000020003" pitchFamily="2" charset="0"/>
                <a:cs typeface="IranNastaliq" panose="02000503000000020003" pitchFamily="2" charset="0"/>
              </a:rPr>
              <a:t>یوسف گم گشته بازآید به کنعان غم مخور</a:t>
            </a:r>
          </a:p>
          <a:p>
            <a:pPr algn="r">
              <a:lnSpc>
                <a:spcPct val="250000"/>
              </a:lnSpc>
            </a:pPr>
            <a:r>
              <a:rPr lang="fa-IR" dirty="0">
                <a:latin typeface="IranNastaliq" panose="02000503000000020003" pitchFamily="2" charset="0"/>
                <a:cs typeface="IranNastaliq" panose="02000503000000020003" pitchFamily="2" charset="0"/>
              </a:rPr>
              <a:t>کلبه احزان شود روزی گلستان غم مخور</a:t>
            </a:r>
          </a:p>
          <a:p>
            <a:pPr algn="r">
              <a:lnSpc>
                <a:spcPct val="250000"/>
              </a:lnSpc>
            </a:pPr>
            <a:r>
              <a:rPr lang="fa-IR" dirty="0">
                <a:latin typeface="IranNastaliq" panose="02000503000000020003" pitchFamily="2" charset="0"/>
                <a:cs typeface="IranNastaliq" panose="02000503000000020003" pitchFamily="2" charset="0"/>
              </a:rPr>
              <a:t>ای دل غمدیده حالت به شود دل بد مکن</a:t>
            </a:r>
          </a:p>
          <a:p>
            <a:pPr algn="r">
              <a:lnSpc>
                <a:spcPct val="250000"/>
              </a:lnSpc>
            </a:pPr>
            <a:r>
              <a:rPr lang="fa-IR" dirty="0">
                <a:latin typeface="IranNastaliq" panose="02000503000000020003" pitchFamily="2" charset="0"/>
                <a:cs typeface="IranNastaliq" panose="02000503000000020003" pitchFamily="2" charset="0"/>
              </a:rPr>
              <a:t>وین سر شوریده باز آید به سامان غم مخور</a:t>
            </a:r>
          </a:p>
          <a:p>
            <a:pPr algn="r">
              <a:lnSpc>
                <a:spcPct val="250000"/>
              </a:lnSpc>
            </a:pPr>
            <a:r>
              <a:rPr lang="fa-IR" dirty="0">
                <a:latin typeface="IranNastaliq" panose="02000503000000020003" pitchFamily="2" charset="0"/>
                <a:cs typeface="IranNastaliq" panose="02000503000000020003" pitchFamily="2" charset="0"/>
              </a:rPr>
              <a:t>گر بهار عمر باشد باز بر تخت چمن</a:t>
            </a:r>
          </a:p>
          <a:p>
            <a:pPr algn="r">
              <a:lnSpc>
                <a:spcPct val="250000"/>
              </a:lnSpc>
            </a:pPr>
            <a:r>
              <a:rPr lang="fa-IR" dirty="0">
                <a:latin typeface="IranNastaliq" panose="02000503000000020003" pitchFamily="2" charset="0"/>
                <a:cs typeface="IranNastaliq" panose="02000503000000020003" pitchFamily="2" charset="0"/>
              </a:rPr>
              <a:t>چتر گل در سر کشی ای مرغ خوشخوان غم مخور</a:t>
            </a:r>
          </a:p>
          <a:p>
            <a:pPr algn="r">
              <a:lnSpc>
                <a:spcPct val="250000"/>
              </a:lnSpc>
            </a:pPr>
            <a:r>
              <a:rPr lang="fa-IR" dirty="0">
                <a:latin typeface="IranNastaliq" panose="02000503000000020003" pitchFamily="2" charset="0"/>
                <a:cs typeface="IranNastaliq" panose="02000503000000020003" pitchFamily="2" charset="0"/>
              </a:rPr>
              <a:t>دور گردون گر دو روزی بر مراد ما نرفت</a:t>
            </a:r>
          </a:p>
          <a:p>
            <a:pPr algn="r">
              <a:lnSpc>
                <a:spcPct val="250000"/>
              </a:lnSpc>
            </a:pPr>
            <a:r>
              <a:rPr lang="fa-IR" dirty="0">
                <a:latin typeface="IranNastaliq" panose="02000503000000020003" pitchFamily="2" charset="0"/>
                <a:cs typeface="IranNastaliq" panose="02000503000000020003" pitchFamily="2" charset="0"/>
              </a:rPr>
              <a:t>دائما یکسان نباشد حال دوران غم مخو</a:t>
            </a:r>
          </a:p>
        </p:txBody>
      </p:sp>
      <p:sp>
        <p:nvSpPr>
          <p:cNvPr id="4" name="Action Button: Home 3">
            <a:hlinkClick r:id="rId3" action="ppaction://hlinksldjump" highlightClick="1"/>
          </p:cNvPr>
          <p:cNvSpPr/>
          <p:nvPr/>
        </p:nvSpPr>
        <p:spPr>
          <a:xfrm>
            <a:off x="10455215" y="6211019"/>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9420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52" y="276045"/>
            <a:ext cx="4932487" cy="6211019"/>
          </a:xfrm>
          <a:prstGeom prst="rect">
            <a:avLst/>
          </a:prstGeom>
        </p:spPr>
      </p:pic>
      <p:sp>
        <p:nvSpPr>
          <p:cNvPr id="3" name="TextBox 2"/>
          <p:cNvSpPr txBox="1"/>
          <p:nvPr/>
        </p:nvSpPr>
        <p:spPr>
          <a:xfrm>
            <a:off x="6599208" y="276045"/>
            <a:ext cx="3536830" cy="4593565"/>
          </a:xfrm>
          <a:prstGeom prst="rect">
            <a:avLst/>
          </a:prstGeom>
          <a:noFill/>
        </p:spPr>
        <p:txBody>
          <a:bodyPr wrap="square" rtlCol="0">
            <a:spAutoFit/>
          </a:bodyPr>
          <a:lstStyle/>
          <a:p>
            <a:pPr algn="r">
              <a:lnSpc>
                <a:spcPct val="250000"/>
              </a:lnSpc>
            </a:pPr>
            <a:r>
              <a:rPr lang="fa-IR" sz="2000" dirty="0">
                <a:latin typeface="IranNastaliq" panose="02000503000000020003" pitchFamily="2" charset="0"/>
                <a:cs typeface="IranNastaliq" panose="02000503000000020003" pitchFamily="2" charset="0"/>
              </a:rPr>
              <a:t>سحر با باد می‌گفتم حدیث آرزومندی</a:t>
            </a:r>
          </a:p>
          <a:p>
            <a:pPr algn="r">
              <a:lnSpc>
                <a:spcPct val="250000"/>
              </a:lnSpc>
            </a:pPr>
            <a:r>
              <a:rPr lang="fa-IR" sz="2000" dirty="0">
                <a:latin typeface="IranNastaliq" panose="02000503000000020003" pitchFamily="2" charset="0"/>
                <a:cs typeface="IranNastaliq" panose="02000503000000020003" pitchFamily="2" charset="0"/>
              </a:rPr>
              <a:t>خطاب آمد که واثق شو به الطاف خداوندی</a:t>
            </a:r>
          </a:p>
          <a:p>
            <a:pPr algn="r">
              <a:lnSpc>
                <a:spcPct val="250000"/>
              </a:lnSpc>
            </a:pPr>
            <a:r>
              <a:rPr lang="fa-IR" sz="2000" dirty="0">
                <a:latin typeface="IranNastaliq" panose="02000503000000020003" pitchFamily="2" charset="0"/>
                <a:cs typeface="IranNastaliq" panose="02000503000000020003" pitchFamily="2" charset="0"/>
              </a:rPr>
              <a:t>دعای صبح و آه شب کلید گنج مقصود است</a:t>
            </a:r>
          </a:p>
          <a:p>
            <a:pPr algn="r">
              <a:lnSpc>
                <a:spcPct val="250000"/>
              </a:lnSpc>
            </a:pPr>
            <a:r>
              <a:rPr lang="fa-IR" sz="2000" dirty="0">
                <a:latin typeface="IranNastaliq" panose="02000503000000020003" pitchFamily="2" charset="0"/>
                <a:cs typeface="IranNastaliq" panose="02000503000000020003" pitchFamily="2" charset="0"/>
              </a:rPr>
              <a:t>بدین راه و روش می‌رو که با دلدار پیوندی</a:t>
            </a:r>
          </a:p>
          <a:p>
            <a:pPr algn="r">
              <a:lnSpc>
                <a:spcPct val="250000"/>
              </a:lnSpc>
            </a:pPr>
            <a:r>
              <a:rPr lang="fa-IR" sz="2000" dirty="0">
                <a:latin typeface="IranNastaliq" panose="02000503000000020003" pitchFamily="2" charset="0"/>
                <a:cs typeface="IranNastaliq" panose="02000503000000020003" pitchFamily="2" charset="0"/>
              </a:rPr>
              <a:t>قلم را آن زبان نبود که سر عشق گوید باز</a:t>
            </a:r>
          </a:p>
          <a:p>
            <a:pPr algn="r">
              <a:lnSpc>
                <a:spcPct val="250000"/>
              </a:lnSpc>
            </a:pPr>
            <a:r>
              <a:rPr lang="fa-IR" sz="2000" dirty="0">
                <a:latin typeface="IranNastaliq" panose="02000503000000020003" pitchFamily="2" charset="0"/>
                <a:cs typeface="IranNastaliq" panose="02000503000000020003" pitchFamily="2" charset="0"/>
              </a:rPr>
              <a:t>ورای حد تقریر است شرح آرزومندی</a:t>
            </a:r>
          </a:p>
        </p:txBody>
      </p:sp>
      <p:sp>
        <p:nvSpPr>
          <p:cNvPr id="4" name="Action Button: Home 3">
            <a:hlinkClick r:id="rId3" action="ppaction://hlinksldjump" highlightClick="1"/>
          </p:cNvPr>
          <p:cNvSpPr/>
          <p:nvPr/>
        </p:nvSpPr>
        <p:spPr>
          <a:xfrm>
            <a:off x="10299939" y="5990873"/>
            <a:ext cx="1104699" cy="4961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54407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790</TotalTime>
  <Words>3859</Words>
  <Application>Microsoft Office PowerPoint</Application>
  <PresentationFormat>Widescreen</PresentationFormat>
  <Paragraphs>567</Paragraphs>
  <Slides>97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.Arabic UI Text</vt:lpstr>
      <vt:lpstr>Calibri</vt:lpstr>
      <vt:lpstr>Calibri Light</vt:lpstr>
      <vt:lpstr>IranNastaliq</vt:lpstr>
      <vt:lpstr>Rockwell</vt:lpstr>
      <vt:lpstr>Wingdings</vt:lpstr>
      <vt:lpstr>Atlas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Nilo</dc:creator>
  <cp:lastModifiedBy>Shima Habibi</cp:lastModifiedBy>
  <cp:revision>56</cp:revision>
  <dcterms:created xsi:type="dcterms:W3CDTF">2020-12-17T19:31:58Z</dcterms:created>
  <dcterms:modified xsi:type="dcterms:W3CDTF">2022-12-20T05:45:17Z</dcterms:modified>
</cp:coreProperties>
</file>